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3" r:id="rId6"/>
    <p:sldId id="324" r:id="rId7"/>
    <p:sldId id="311" r:id="rId8"/>
    <p:sldId id="331" r:id="rId9"/>
    <p:sldId id="312" r:id="rId10"/>
    <p:sldId id="307" r:id="rId11"/>
    <p:sldId id="322" r:id="rId12"/>
    <p:sldId id="309" r:id="rId13"/>
    <p:sldId id="352" r:id="rId14"/>
    <p:sldId id="353" r:id="rId15"/>
    <p:sldId id="347" r:id="rId16"/>
    <p:sldId id="348" r:id="rId17"/>
    <p:sldId id="349" r:id="rId18"/>
    <p:sldId id="325" r:id="rId19"/>
    <p:sldId id="330" r:id="rId20"/>
    <p:sldId id="351" r:id="rId21"/>
    <p:sldId id="332" r:id="rId22"/>
    <p:sldId id="310" r:id="rId23"/>
    <p:sldId id="338" r:id="rId24"/>
    <p:sldId id="274" r:id="rId25"/>
    <p:sldId id="346" r:id="rId26"/>
    <p:sldId id="308" r:id="rId27"/>
    <p:sldId id="333" r:id="rId28"/>
    <p:sldId id="326" r:id="rId29"/>
    <p:sldId id="350" r:id="rId30"/>
    <p:sldId id="335" r:id="rId31"/>
    <p:sldId id="257" r:id="rId32"/>
    <p:sldId id="258" r:id="rId33"/>
    <p:sldId id="337" r:id="rId34"/>
    <p:sldId id="313" r:id="rId35"/>
    <p:sldId id="336" r:id="rId36"/>
    <p:sldId id="339" r:id="rId37"/>
    <p:sldId id="340" r:id="rId38"/>
    <p:sldId id="259" r:id="rId39"/>
    <p:sldId id="314" r:id="rId40"/>
    <p:sldId id="315" r:id="rId41"/>
    <p:sldId id="334" r:id="rId42"/>
    <p:sldId id="317" r:id="rId43"/>
    <p:sldId id="341" r:id="rId44"/>
    <p:sldId id="342" r:id="rId45"/>
    <p:sldId id="319" r:id="rId46"/>
    <p:sldId id="316" r:id="rId47"/>
    <p:sldId id="261" r:id="rId48"/>
    <p:sldId id="343" r:id="rId49"/>
    <p:sldId id="262" r:id="rId50"/>
    <p:sldId id="267" r:id="rId51"/>
    <p:sldId id="327" r:id="rId52"/>
    <p:sldId id="268" r:id="rId53"/>
    <p:sldId id="269" r:id="rId54"/>
    <p:sldId id="270" r:id="rId55"/>
    <p:sldId id="320" r:id="rId56"/>
    <p:sldId id="321" r:id="rId57"/>
    <p:sldId id="329" r:id="rId58"/>
    <p:sldId id="344" r:id="rId59"/>
    <p:sldId id="328" r:id="rId60"/>
    <p:sldId id="345" r:id="rId61"/>
    <p:sldId id="271" r:id="rId62"/>
    <p:sldId id="318" r:id="rId63"/>
    <p:sldId id="260" r:id="rId64"/>
    <p:sldId id="263" r:id="rId65"/>
    <p:sldId id="264" r:id="rId66"/>
    <p:sldId id="265" r:id="rId67"/>
    <p:sldId id="266" r:id="rId68"/>
    <p:sldId id="272" r:id="rId69"/>
    <p:sldId id="273" r:id="rId70"/>
    <p:sldId id="275" r:id="rId71"/>
    <p:sldId id="354" r:id="rId72"/>
    <p:sldId id="355" r:id="rId73"/>
    <p:sldId id="276" r:id="rId74"/>
    <p:sldId id="357" r:id="rId75"/>
    <p:sldId id="356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B9DEE-EFAE-4CAF-AB68-9D12DAFB50A5}" v="131" dt="2022-12-30T05:32:02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53AB9DEE-EFAE-4CAF-AB68-9D12DAFB50A5}"/>
    <pc:docChg chg="custSel addSld delSld modSld sldOrd">
      <pc:chgData name="Danny Young" userId="cb0f4ce2-eb4f-479e-8e8f-3beb257e632f" providerId="ADAL" clId="{53AB9DEE-EFAE-4CAF-AB68-9D12DAFB50A5}" dt="2022-12-30T05:32:10.403" v="320" actId="14100"/>
      <pc:docMkLst>
        <pc:docMk/>
      </pc:docMkLst>
      <pc:sldChg chg="addSp modSp">
        <pc:chgData name="Danny Young" userId="cb0f4ce2-eb4f-479e-8e8f-3beb257e632f" providerId="ADAL" clId="{53AB9DEE-EFAE-4CAF-AB68-9D12DAFB50A5}" dt="2022-12-30T04:31:04.520" v="2" actId="14100"/>
        <pc:sldMkLst>
          <pc:docMk/>
          <pc:sldMk cId="766340799" sldId="258"/>
        </pc:sldMkLst>
        <pc:picChg chg="add mod">
          <ac:chgData name="Danny Young" userId="cb0f4ce2-eb4f-479e-8e8f-3beb257e632f" providerId="ADAL" clId="{53AB9DEE-EFAE-4CAF-AB68-9D12DAFB50A5}" dt="2022-12-30T04:31:04.520" v="2" actId="14100"/>
          <ac:picMkLst>
            <pc:docMk/>
            <pc:sldMk cId="766340799" sldId="258"/>
            <ac:picMk id="4" creationId="{49716FDE-7827-418C-B45F-D4C41BD3F5D3}"/>
          </ac:picMkLst>
        </pc:picChg>
      </pc:sldChg>
      <pc:sldChg chg="addSp modSp">
        <pc:chgData name="Danny Young" userId="cb0f4ce2-eb4f-479e-8e8f-3beb257e632f" providerId="ADAL" clId="{53AB9DEE-EFAE-4CAF-AB68-9D12DAFB50A5}" dt="2022-12-30T04:31:21.740" v="5" actId="14100"/>
        <pc:sldMkLst>
          <pc:docMk/>
          <pc:sldMk cId="3535323885" sldId="259"/>
        </pc:sldMkLst>
        <pc:picChg chg="add mod">
          <ac:chgData name="Danny Young" userId="cb0f4ce2-eb4f-479e-8e8f-3beb257e632f" providerId="ADAL" clId="{53AB9DEE-EFAE-4CAF-AB68-9D12DAFB50A5}" dt="2022-12-30T04:31:21.740" v="5" actId="14100"/>
          <ac:picMkLst>
            <pc:docMk/>
            <pc:sldMk cId="3535323885" sldId="259"/>
            <ac:picMk id="4" creationId="{4BC42D1B-3063-41DC-8E59-17EFB6C683BD}"/>
          </ac:picMkLst>
        </pc:picChg>
      </pc:sldChg>
      <pc:sldChg chg="addSp delSp modSp ord">
        <pc:chgData name="Danny Young" userId="cb0f4ce2-eb4f-479e-8e8f-3beb257e632f" providerId="ADAL" clId="{53AB9DEE-EFAE-4CAF-AB68-9D12DAFB50A5}" dt="2022-12-30T04:48:22.078" v="111"/>
        <pc:sldMkLst>
          <pc:docMk/>
          <pc:sldMk cId="1885292593" sldId="260"/>
        </pc:sldMkLst>
        <pc:picChg chg="add mod">
          <ac:chgData name="Danny Young" userId="cb0f4ce2-eb4f-479e-8e8f-3beb257e632f" providerId="ADAL" clId="{53AB9DEE-EFAE-4CAF-AB68-9D12DAFB50A5}" dt="2022-12-30T04:31:38.891" v="8" actId="14100"/>
          <ac:picMkLst>
            <pc:docMk/>
            <pc:sldMk cId="1885292593" sldId="260"/>
            <ac:picMk id="4" creationId="{E9C4DE8C-68AF-41AD-BE6E-40B0E9B05C87}"/>
          </ac:picMkLst>
        </pc:picChg>
        <pc:picChg chg="add del">
          <ac:chgData name="Danny Young" userId="cb0f4ce2-eb4f-479e-8e8f-3beb257e632f" providerId="ADAL" clId="{53AB9DEE-EFAE-4CAF-AB68-9D12DAFB50A5}" dt="2022-12-30T04:44:25.036" v="87"/>
          <ac:picMkLst>
            <pc:docMk/>
            <pc:sldMk cId="1885292593" sldId="260"/>
            <ac:picMk id="5" creationId="{CB987997-9F9D-4AC1-8796-5EE0E348C725}"/>
          </ac:picMkLst>
        </pc:picChg>
      </pc:sldChg>
      <pc:sldChg chg="addSp modSp">
        <pc:chgData name="Danny Young" userId="cb0f4ce2-eb4f-479e-8e8f-3beb257e632f" providerId="ADAL" clId="{53AB9DEE-EFAE-4CAF-AB68-9D12DAFB50A5}" dt="2022-12-30T04:31:51.474" v="11" actId="14100"/>
        <pc:sldMkLst>
          <pc:docMk/>
          <pc:sldMk cId="2448105334" sldId="261"/>
        </pc:sldMkLst>
        <pc:picChg chg="add mod">
          <ac:chgData name="Danny Young" userId="cb0f4ce2-eb4f-479e-8e8f-3beb257e632f" providerId="ADAL" clId="{53AB9DEE-EFAE-4CAF-AB68-9D12DAFB50A5}" dt="2022-12-30T04:31:51.474" v="11" actId="14100"/>
          <ac:picMkLst>
            <pc:docMk/>
            <pc:sldMk cId="2448105334" sldId="261"/>
            <ac:picMk id="4" creationId="{DB50DD2A-3088-4F75-8133-2A03F99A1FCB}"/>
          </ac:picMkLst>
        </pc:picChg>
      </pc:sldChg>
      <pc:sldChg chg="addSp modSp">
        <pc:chgData name="Danny Young" userId="cb0f4ce2-eb4f-479e-8e8f-3beb257e632f" providerId="ADAL" clId="{53AB9DEE-EFAE-4CAF-AB68-9D12DAFB50A5}" dt="2022-12-30T04:32:05.299" v="14" actId="14100"/>
        <pc:sldMkLst>
          <pc:docMk/>
          <pc:sldMk cId="2104728826" sldId="262"/>
        </pc:sldMkLst>
        <pc:picChg chg="add mod">
          <ac:chgData name="Danny Young" userId="cb0f4ce2-eb4f-479e-8e8f-3beb257e632f" providerId="ADAL" clId="{53AB9DEE-EFAE-4CAF-AB68-9D12DAFB50A5}" dt="2022-12-30T04:32:05.299" v="14" actId="14100"/>
          <ac:picMkLst>
            <pc:docMk/>
            <pc:sldMk cId="2104728826" sldId="262"/>
            <ac:picMk id="4" creationId="{9D0BDEDA-8718-4ECC-A8E1-CF4CE02C74C5}"/>
          </ac:picMkLst>
        </pc:picChg>
      </pc:sldChg>
      <pc:sldChg chg="addSp modSp ord">
        <pc:chgData name="Danny Young" userId="cb0f4ce2-eb4f-479e-8e8f-3beb257e632f" providerId="ADAL" clId="{53AB9DEE-EFAE-4CAF-AB68-9D12DAFB50A5}" dt="2022-12-30T04:48:22.078" v="111"/>
        <pc:sldMkLst>
          <pc:docMk/>
          <pc:sldMk cId="1048002719" sldId="263"/>
        </pc:sldMkLst>
        <pc:picChg chg="add mod">
          <ac:chgData name="Danny Young" userId="cb0f4ce2-eb4f-479e-8e8f-3beb257e632f" providerId="ADAL" clId="{53AB9DEE-EFAE-4CAF-AB68-9D12DAFB50A5}" dt="2022-12-30T04:32:31.565" v="17" actId="14100"/>
          <ac:picMkLst>
            <pc:docMk/>
            <pc:sldMk cId="1048002719" sldId="263"/>
            <ac:picMk id="4" creationId="{F68B2041-2738-4473-AD6F-8B000A2B7A3E}"/>
          </ac:picMkLst>
        </pc:picChg>
      </pc:sldChg>
      <pc:sldChg chg="addSp modSp ord">
        <pc:chgData name="Danny Young" userId="cb0f4ce2-eb4f-479e-8e8f-3beb257e632f" providerId="ADAL" clId="{53AB9DEE-EFAE-4CAF-AB68-9D12DAFB50A5}" dt="2022-12-30T04:48:22.078" v="111"/>
        <pc:sldMkLst>
          <pc:docMk/>
          <pc:sldMk cId="87720865" sldId="264"/>
        </pc:sldMkLst>
        <pc:picChg chg="add mod">
          <ac:chgData name="Danny Young" userId="cb0f4ce2-eb4f-479e-8e8f-3beb257e632f" providerId="ADAL" clId="{53AB9DEE-EFAE-4CAF-AB68-9D12DAFB50A5}" dt="2022-12-30T04:32:46.624" v="20" actId="14100"/>
          <ac:picMkLst>
            <pc:docMk/>
            <pc:sldMk cId="87720865" sldId="264"/>
            <ac:picMk id="4" creationId="{5A805B7A-58FC-4F21-A4D8-46BFDEF04B06}"/>
          </ac:picMkLst>
        </pc:picChg>
      </pc:sldChg>
      <pc:sldChg chg="addSp modSp ord">
        <pc:chgData name="Danny Young" userId="cb0f4ce2-eb4f-479e-8e8f-3beb257e632f" providerId="ADAL" clId="{53AB9DEE-EFAE-4CAF-AB68-9D12DAFB50A5}" dt="2022-12-30T04:48:22.078" v="111"/>
        <pc:sldMkLst>
          <pc:docMk/>
          <pc:sldMk cId="3476301424" sldId="265"/>
        </pc:sldMkLst>
        <pc:picChg chg="add mod">
          <ac:chgData name="Danny Young" userId="cb0f4ce2-eb4f-479e-8e8f-3beb257e632f" providerId="ADAL" clId="{53AB9DEE-EFAE-4CAF-AB68-9D12DAFB50A5}" dt="2022-12-30T04:33:11.037" v="23" actId="14100"/>
          <ac:picMkLst>
            <pc:docMk/>
            <pc:sldMk cId="3476301424" sldId="265"/>
            <ac:picMk id="4" creationId="{91EFB75E-89EA-482B-AE5E-C172D0DAF940}"/>
          </ac:picMkLst>
        </pc:picChg>
      </pc:sldChg>
      <pc:sldChg chg="addSp modSp ord">
        <pc:chgData name="Danny Young" userId="cb0f4ce2-eb4f-479e-8e8f-3beb257e632f" providerId="ADAL" clId="{53AB9DEE-EFAE-4CAF-AB68-9D12DAFB50A5}" dt="2022-12-30T04:48:22.078" v="111"/>
        <pc:sldMkLst>
          <pc:docMk/>
          <pc:sldMk cId="178700100" sldId="266"/>
        </pc:sldMkLst>
        <pc:picChg chg="add mod">
          <ac:chgData name="Danny Young" userId="cb0f4ce2-eb4f-479e-8e8f-3beb257e632f" providerId="ADAL" clId="{53AB9DEE-EFAE-4CAF-AB68-9D12DAFB50A5}" dt="2022-12-30T04:36:20.843" v="26" actId="14100"/>
          <ac:picMkLst>
            <pc:docMk/>
            <pc:sldMk cId="178700100" sldId="266"/>
            <ac:picMk id="4" creationId="{A84E014F-25D1-4794-B7AF-24C321BB89B8}"/>
          </ac:picMkLst>
        </pc:picChg>
      </pc:sldChg>
      <pc:sldChg chg="addSp modSp">
        <pc:chgData name="Danny Young" userId="cb0f4ce2-eb4f-479e-8e8f-3beb257e632f" providerId="ADAL" clId="{53AB9DEE-EFAE-4CAF-AB68-9D12DAFB50A5}" dt="2022-12-30T04:36:34.110" v="29" actId="14100"/>
        <pc:sldMkLst>
          <pc:docMk/>
          <pc:sldMk cId="1549345522" sldId="267"/>
        </pc:sldMkLst>
        <pc:picChg chg="add mod">
          <ac:chgData name="Danny Young" userId="cb0f4ce2-eb4f-479e-8e8f-3beb257e632f" providerId="ADAL" clId="{53AB9DEE-EFAE-4CAF-AB68-9D12DAFB50A5}" dt="2022-12-30T04:36:34.110" v="29" actId="14100"/>
          <ac:picMkLst>
            <pc:docMk/>
            <pc:sldMk cId="1549345522" sldId="267"/>
            <ac:picMk id="4" creationId="{E4C3B262-717C-454C-B3C7-0B805E1DE6E7}"/>
          </ac:picMkLst>
        </pc:picChg>
      </pc:sldChg>
      <pc:sldChg chg="addSp modSp">
        <pc:chgData name="Danny Young" userId="cb0f4ce2-eb4f-479e-8e8f-3beb257e632f" providerId="ADAL" clId="{53AB9DEE-EFAE-4CAF-AB68-9D12DAFB50A5}" dt="2022-12-30T04:36:48.161" v="32" actId="14100"/>
        <pc:sldMkLst>
          <pc:docMk/>
          <pc:sldMk cId="3844536943" sldId="268"/>
        </pc:sldMkLst>
        <pc:picChg chg="add mod">
          <ac:chgData name="Danny Young" userId="cb0f4ce2-eb4f-479e-8e8f-3beb257e632f" providerId="ADAL" clId="{53AB9DEE-EFAE-4CAF-AB68-9D12DAFB50A5}" dt="2022-12-30T04:36:48.161" v="32" actId="14100"/>
          <ac:picMkLst>
            <pc:docMk/>
            <pc:sldMk cId="3844536943" sldId="268"/>
            <ac:picMk id="4" creationId="{D44682C9-E676-403B-BF39-9CBEEB21FC1E}"/>
          </ac:picMkLst>
        </pc:picChg>
      </pc:sldChg>
      <pc:sldChg chg="addSp modSp">
        <pc:chgData name="Danny Young" userId="cb0f4ce2-eb4f-479e-8e8f-3beb257e632f" providerId="ADAL" clId="{53AB9DEE-EFAE-4CAF-AB68-9D12DAFB50A5}" dt="2022-12-30T04:37:19.265" v="40" actId="14100"/>
        <pc:sldMkLst>
          <pc:docMk/>
          <pc:sldMk cId="1530467767" sldId="269"/>
        </pc:sldMkLst>
        <pc:picChg chg="add mod">
          <ac:chgData name="Danny Young" userId="cb0f4ce2-eb4f-479e-8e8f-3beb257e632f" providerId="ADAL" clId="{53AB9DEE-EFAE-4CAF-AB68-9D12DAFB50A5}" dt="2022-12-30T04:37:19.265" v="40" actId="14100"/>
          <ac:picMkLst>
            <pc:docMk/>
            <pc:sldMk cId="1530467767" sldId="269"/>
            <ac:picMk id="4" creationId="{801A064A-1C12-4F1B-8C48-BFC7CA3B3A52}"/>
          </ac:picMkLst>
        </pc:picChg>
      </pc:sldChg>
      <pc:sldChg chg="addSp modSp">
        <pc:chgData name="Danny Young" userId="cb0f4ce2-eb4f-479e-8e8f-3beb257e632f" providerId="ADAL" clId="{53AB9DEE-EFAE-4CAF-AB68-9D12DAFB50A5}" dt="2022-12-30T04:37:29.942" v="43" actId="14100"/>
        <pc:sldMkLst>
          <pc:docMk/>
          <pc:sldMk cId="1464871539" sldId="270"/>
        </pc:sldMkLst>
        <pc:picChg chg="add mod">
          <ac:chgData name="Danny Young" userId="cb0f4ce2-eb4f-479e-8e8f-3beb257e632f" providerId="ADAL" clId="{53AB9DEE-EFAE-4CAF-AB68-9D12DAFB50A5}" dt="2022-12-30T04:37:29.942" v="43" actId="14100"/>
          <ac:picMkLst>
            <pc:docMk/>
            <pc:sldMk cId="1464871539" sldId="270"/>
            <ac:picMk id="4" creationId="{BF7D5F34-78A1-4E84-959A-733DFAB3B539}"/>
          </ac:picMkLst>
        </pc:picChg>
      </pc:sldChg>
      <pc:sldChg chg="addSp modSp">
        <pc:chgData name="Danny Young" userId="cb0f4ce2-eb4f-479e-8e8f-3beb257e632f" providerId="ADAL" clId="{53AB9DEE-EFAE-4CAF-AB68-9D12DAFB50A5}" dt="2022-12-30T04:44:53.241" v="94" actId="14100"/>
        <pc:sldMkLst>
          <pc:docMk/>
          <pc:sldMk cId="501726735" sldId="271"/>
        </pc:sldMkLst>
        <pc:picChg chg="add mod">
          <ac:chgData name="Danny Young" userId="cb0f4ce2-eb4f-479e-8e8f-3beb257e632f" providerId="ADAL" clId="{53AB9DEE-EFAE-4CAF-AB68-9D12DAFB50A5}" dt="2022-12-30T04:44:53.241" v="94" actId="14100"/>
          <ac:picMkLst>
            <pc:docMk/>
            <pc:sldMk cId="501726735" sldId="271"/>
            <ac:picMk id="4" creationId="{8D3A3273-6BC4-4162-92F6-D61D4C8C62B4}"/>
          </ac:picMkLst>
        </pc:picChg>
      </pc:sldChg>
      <pc:sldChg chg="addSp modSp">
        <pc:chgData name="Danny Young" userId="cb0f4ce2-eb4f-479e-8e8f-3beb257e632f" providerId="ADAL" clId="{53AB9DEE-EFAE-4CAF-AB68-9D12DAFB50A5}" dt="2022-12-30T04:49:39.820" v="118" actId="14100"/>
        <pc:sldMkLst>
          <pc:docMk/>
          <pc:sldMk cId="379295182" sldId="272"/>
        </pc:sldMkLst>
        <pc:picChg chg="add mod">
          <ac:chgData name="Danny Young" userId="cb0f4ce2-eb4f-479e-8e8f-3beb257e632f" providerId="ADAL" clId="{53AB9DEE-EFAE-4CAF-AB68-9D12DAFB50A5}" dt="2022-12-30T04:49:39.820" v="118" actId="14100"/>
          <ac:picMkLst>
            <pc:docMk/>
            <pc:sldMk cId="379295182" sldId="272"/>
            <ac:picMk id="4" creationId="{5D42D577-2A16-4325-A892-F59AB3622E16}"/>
          </ac:picMkLst>
        </pc:picChg>
      </pc:sldChg>
      <pc:sldChg chg="addSp modSp">
        <pc:chgData name="Danny Young" userId="cb0f4ce2-eb4f-479e-8e8f-3beb257e632f" providerId="ADAL" clId="{53AB9DEE-EFAE-4CAF-AB68-9D12DAFB50A5}" dt="2022-12-30T04:49:58.091" v="121" actId="14100"/>
        <pc:sldMkLst>
          <pc:docMk/>
          <pc:sldMk cId="1180861126" sldId="273"/>
        </pc:sldMkLst>
        <pc:picChg chg="add mod">
          <ac:chgData name="Danny Young" userId="cb0f4ce2-eb4f-479e-8e8f-3beb257e632f" providerId="ADAL" clId="{53AB9DEE-EFAE-4CAF-AB68-9D12DAFB50A5}" dt="2022-12-30T04:49:58.091" v="121" actId="14100"/>
          <ac:picMkLst>
            <pc:docMk/>
            <pc:sldMk cId="1180861126" sldId="273"/>
            <ac:picMk id="4" creationId="{5D821BBD-0090-4424-A00F-AFAB715B9988}"/>
          </ac:picMkLst>
        </pc:picChg>
      </pc:sldChg>
      <pc:sldChg chg="addSp modSp ord">
        <pc:chgData name="Danny Young" userId="cb0f4ce2-eb4f-479e-8e8f-3beb257e632f" providerId="ADAL" clId="{53AB9DEE-EFAE-4CAF-AB68-9D12DAFB50A5}" dt="2022-12-30T04:50:46.160" v="125"/>
        <pc:sldMkLst>
          <pc:docMk/>
          <pc:sldMk cId="1861914873" sldId="274"/>
        </pc:sldMkLst>
        <pc:picChg chg="add mod">
          <ac:chgData name="Danny Young" userId="cb0f4ce2-eb4f-479e-8e8f-3beb257e632f" providerId="ADAL" clId="{53AB9DEE-EFAE-4CAF-AB68-9D12DAFB50A5}" dt="2022-12-30T04:50:34.815" v="124" actId="14100"/>
          <ac:picMkLst>
            <pc:docMk/>
            <pc:sldMk cId="1861914873" sldId="274"/>
            <ac:picMk id="4" creationId="{8DE5553B-B972-4F15-9C29-5FBDD61D2917}"/>
          </ac:picMkLst>
        </pc:picChg>
      </pc:sldChg>
      <pc:sldChg chg="addSp delSp modSp">
        <pc:chgData name="Danny Young" userId="cb0f4ce2-eb4f-479e-8e8f-3beb257e632f" providerId="ADAL" clId="{53AB9DEE-EFAE-4CAF-AB68-9D12DAFB50A5}" dt="2022-12-30T05:03:54.444" v="209" actId="478"/>
        <pc:sldMkLst>
          <pc:docMk/>
          <pc:sldMk cId="2821311204" sldId="275"/>
        </pc:sldMkLst>
        <pc:spChg chg="del">
          <ac:chgData name="Danny Young" userId="cb0f4ce2-eb4f-479e-8e8f-3beb257e632f" providerId="ADAL" clId="{53AB9DEE-EFAE-4CAF-AB68-9D12DAFB50A5}" dt="2022-12-30T05:03:54.444" v="209" actId="478"/>
          <ac:spMkLst>
            <pc:docMk/>
            <pc:sldMk cId="2821311204" sldId="275"/>
            <ac:spMk id="2" creationId="{A9D40FD2-AF25-4F0D-ACE6-1AAA665D64DE}"/>
          </ac:spMkLst>
        </pc:spChg>
        <pc:spChg chg="del">
          <ac:chgData name="Danny Young" userId="cb0f4ce2-eb4f-479e-8e8f-3beb257e632f" providerId="ADAL" clId="{53AB9DEE-EFAE-4CAF-AB68-9D12DAFB50A5}" dt="2022-12-30T05:03:54.444" v="209" actId="478"/>
          <ac:spMkLst>
            <pc:docMk/>
            <pc:sldMk cId="2821311204" sldId="275"/>
            <ac:spMk id="3" creationId="{33DBF50B-B546-4EEF-95B9-B9B8AEFBF75B}"/>
          </ac:spMkLst>
        </pc:spChg>
        <pc:picChg chg="add mod">
          <ac:chgData name="Danny Young" userId="cb0f4ce2-eb4f-479e-8e8f-3beb257e632f" providerId="ADAL" clId="{53AB9DEE-EFAE-4CAF-AB68-9D12DAFB50A5}" dt="2022-12-30T05:03:52.428" v="208" actId="14100"/>
          <ac:picMkLst>
            <pc:docMk/>
            <pc:sldMk cId="2821311204" sldId="275"/>
            <ac:picMk id="4" creationId="{B7F4192B-0F7F-459E-92ED-15523EA217F9}"/>
          </ac:picMkLst>
        </pc:picChg>
      </pc:sldChg>
      <pc:sldChg chg="addSp modSp">
        <pc:chgData name="Danny Young" userId="cb0f4ce2-eb4f-479e-8e8f-3beb257e632f" providerId="ADAL" clId="{53AB9DEE-EFAE-4CAF-AB68-9D12DAFB50A5}" dt="2022-12-30T05:04:58.445" v="215" actId="1076"/>
        <pc:sldMkLst>
          <pc:docMk/>
          <pc:sldMk cId="1553568072" sldId="276"/>
        </pc:sldMkLst>
        <pc:picChg chg="add mod">
          <ac:chgData name="Danny Young" userId="cb0f4ce2-eb4f-479e-8e8f-3beb257e632f" providerId="ADAL" clId="{53AB9DEE-EFAE-4CAF-AB68-9D12DAFB50A5}" dt="2022-12-30T05:04:48.348" v="213" actId="14100"/>
          <ac:picMkLst>
            <pc:docMk/>
            <pc:sldMk cId="1553568072" sldId="276"/>
            <ac:picMk id="4" creationId="{D243F5DB-206B-4FE6-A4B1-C21EA9149D06}"/>
          </ac:picMkLst>
        </pc:picChg>
        <pc:picChg chg="add mod">
          <ac:chgData name="Danny Young" userId="cb0f4ce2-eb4f-479e-8e8f-3beb257e632f" providerId="ADAL" clId="{53AB9DEE-EFAE-4CAF-AB68-9D12DAFB50A5}" dt="2022-12-30T05:04:58.445" v="215" actId="1076"/>
          <ac:picMkLst>
            <pc:docMk/>
            <pc:sldMk cId="1553568072" sldId="276"/>
            <ac:picMk id="5" creationId="{26D52676-FBC0-4C30-92ED-DA752D57D569}"/>
          </ac:picMkLst>
        </pc:picChg>
      </pc:sldChg>
      <pc:sldChg chg="del">
        <pc:chgData name="Danny Young" userId="cb0f4ce2-eb4f-479e-8e8f-3beb257e632f" providerId="ADAL" clId="{53AB9DEE-EFAE-4CAF-AB68-9D12DAFB50A5}" dt="2022-12-30T05:14:01.277" v="263" actId="2696"/>
        <pc:sldMkLst>
          <pc:docMk/>
          <pc:sldMk cId="3352515560" sldId="277"/>
        </pc:sldMkLst>
      </pc:sldChg>
      <pc:sldChg chg="del">
        <pc:chgData name="Danny Young" userId="cb0f4ce2-eb4f-479e-8e8f-3beb257e632f" providerId="ADAL" clId="{53AB9DEE-EFAE-4CAF-AB68-9D12DAFB50A5}" dt="2022-12-30T05:14:01.284" v="264" actId="2696"/>
        <pc:sldMkLst>
          <pc:docMk/>
          <pc:sldMk cId="3019520082" sldId="278"/>
        </pc:sldMkLst>
      </pc:sldChg>
      <pc:sldChg chg="del">
        <pc:chgData name="Danny Young" userId="cb0f4ce2-eb4f-479e-8e8f-3beb257e632f" providerId="ADAL" clId="{53AB9DEE-EFAE-4CAF-AB68-9D12DAFB50A5}" dt="2022-12-30T05:14:01.289" v="265" actId="2696"/>
        <pc:sldMkLst>
          <pc:docMk/>
          <pc:sldMk cId="143892284" sldId="279"/>
        </pc:sldMkLst>
      </pc:sldChg>
      <pc:sldChg chg="del">
        <pc:chgData name="Danny Young" userId="cb0f4ce2-eb4f-479e-8e8f-3beb257e632f" providerId="ADAL" clId="{53AB9DEE-EFAE-4CAF-AB68-9D12DAFB50A5}" dt="2022-12-30T05:14:01.296" v="266" actId="2696"/>
        <pc:sldMkLst>
          <pc:docMk/>
          <pc:sldMk cId="1893154305" sldId="280"/>
        </pc:sldMkLst>
      </pc:sldChg>
      <pc:sldChg chg="del">
        <pc:chgData name="Danny Young" userId="cb0f4ce2-eb4f-479e-8e8f-3beb257e632f" providerId="ADAL" clId="{53AB9DEE-EFAE-4CAF-AB68-9D12DAFB50A5}" dt="2022-12-30T05:14:01.304" v="267" actId="2696"/>
        <pc:sldMkLst>
          <pc:docMk/>
          <pc:sldMk cId="895400400" sldId="281"/>
        </pc:sldMkLst>
      </pc:sldChg>
      <pc:sldChg chg="del">
        <pc:chgData name="Danny Young" userId="cb0f4ce2-eb4f-479e-8e8f-3beb257e632f" providerId="ADAL" clId="{53AB9DEE-EFAE-4CAF-AB68-9D12DAFB50A5}" dt="2022-12-30T05:14:01.310" v="268" actId="2696"/>
        <pc:sldMkLst>
          <pc:docMk/>
          <pc:sldMk cId="4182183533" sldId="282"/>
        </pc:sldMkLst>
      </pc:sldChg>
      <pc:sldChg chg="del">
        <pc:chgData name="Danny Young" userId="cb0f4ce2-eb4f-479e-8e8f-3beb257e632f" providerId="ADAL" clId="{53AB9DEE-EFAE-4CAF-AB68-9D12DAFB50A5}" dt="2022-12-30T05:14:01.317" v="269" actId="2696"/>
        <pc:sldMkLst>
          <pc:docMk/>
          <pc:sldMk cId="190861754" sldId="283"/>
        </pc:sldMkLst>
      </pc:sldChg>
      <pc:sldChg chg="del">
        <pc:chgData name="Danny Young" userId="cb0f4ce2-eb4f-479e-8e8f-3beb257e632f" providerId="ADAL" clId="{53AB9DEE-EFAE-4CAF-AB68-9D12DAFB50A5}" dt="2022-12-30T05:14:01.323" v="270" actId="2696"/>
        <pc:sldMkLst>
          <pc:docMk/>
          <pc:sldMk cId="2984095721" sldId="284"/>
        </pc:sldMkLst>
      </pc:sldChg>
      <pc:sldChg chg="del">
        <pc:chgData name="Danny Young" userId="cb0f4ce2-eb4f-479e-8e8f-3beb257e632f" providerId="ADAL" clId="{53AB9DEE-EFAE-4CAF-AB68-9D12DAFB50A5}" dt="2022-12-30T05:14:01.331" v="271" actId="2696"/>
        <pc:sldMkLst>
          <pc:docMk/>
          <pc:sldMk cId="56921943" sldId="285"/>
        </pc:sldMkLst>
      </pc:sldChg>
      <pc:sldChg chg="del">
        <pc:chgData name="Danny Young" userId="cb0f4ce2-eb4f-479e-8e8f-3beb257e632f" providerId="ADAL" clId="{53AB9DEE-EFAE-4CAF-AB68-9D12DAFB50A5}" dt="2022-12-30T05:14:01.337" v="272" actId="2696"/>
        <pc:sldMkLst>
          <pc:docMk/>
          <pc:sldMk cId="3752755024" sldId="286"/>
        </pc:sldMkLst>
      </pc:sldChg>
      <pc:sldChg chg="del">
        <pc:chgData name="Danny Young" userId="cb0f4ce2-eb4f-479e-8e8f-3beb257e632f" providerId="ADAL" clId="{53AB9DEE-EFAE-4CAF-AB68-9D12DAFB50A5}" dt="2022-12-30T05:14:01.343" v="273" actId="2696"/>
        <pc:sldMkLst>
          <pc:docMk/>
          <pc:sldMk cId="3296028684" sldId="287"/>
        </pc:sldMkLst>
      </pc:sldChg>
      <pc:sldChg chg="del">
        <pc:chgData name="Danny Young" userId="cb0f4ce2-eb4f-479e-8e8f-3beb257e632f" providerId="ADAL" clId="{53AB9DEE-EFAE-4CAF-AB68-9D12DAFB50A5}" dt="2022-12-30T05:14:01.351" v="274" actId="2696"/>
        <pc:sldMkLst>
          <pc:docMk/>
          <pc:sldMk cId="653200792" sldId="288"/>
        </pc:sldMkLst>
      </pc:sldChg>
      <pc:sldChg chg="del">
        <pc:chgData name="Danny Young" userId="cb0f4ce2-eb4f-479e-8e8f-3beb257e632f" providerId="ADAL" clId="{53AB9DEE-EFAE-4CAF-AB68-9D12DAFB50A5}" dt="2022-12-30T05:14:01.356" v="275" actId="2696"/>
        <pc:sldMkLst>
          <pc:docMk/>
          <pc:sldMk cId="2370713957" sldId="289"/>
        </pc:sldMkLst>
      </pc:sldChg>
      <pc:sldChg chg="del">
        <pc:chgData name="Danny Young" userId="cb0f4ce2-eb4f-479e-8e8f-3beb257e632f" providerId="ADAL" clId="{53AB9DEE-EFAE-4CAF-AB68-9D12DAFB50A5}" dt="2022-12-30T05:14:01.364" v="276" actId="2696"/>
        <pc:sldMkLst>
          <pc:docMk/>
          <pc:sldMk cId="1413161872" sldId="290"/>
        </pc:sldMkLst>
      </pc:sldChg>
      <pc:sldChg chg="del">
        <pc:chgData name="Danny Young" userId="cb0f4ce2-eb4f-479e-8e8f-3beb257e632f" providerId="ADAL" clId="{53AB9DEE-EFAE-4CAF-AB68-9D12DAFB50A5}" dt="2022-12-30T05:14:01.370" v="277" actId="2696"/>
        <pc:sldMkLst>
          <pc:docMk/>
          <pc:sldMk cId="1478447243" sldId="291"/>
        </pc:sldMkLst>
      </pc:sldChg>
      <pc:sldChg chg="del">
        <pc:chgData name="Danny Young" userId="cb0f4ce2-eb4f-479e-8e8f-3beb257e632f" providerId="ADAL" clId="{53AB9DEE-EFAE-4CAF-AB68-9D12DAFB50A5}" dt="2022-12-30T05:14:01.376" v="278" actId="2696"/>
        <pc:sldMkLst>
          <pc:docMk/>
          <pc:sldMk cId="2262640356" sldId="292"/>
        </pc:sldMkLst>
      </pc:sldChg>
      <pc:sldChg chg="del">
        <pc:chgData name="Danny Young" userId="cb0f4ce2-eb4f-479e-8e8f-3beb257e632f" providerId="ADAL" clId="{53AB9DEE-EFAE-4CAF-AB68-9D12DAFB50A5}" dt="2022-12-30T05:14:01.387" v="279" actId="2696"/>
        <pc:sldMkLst>
          <pc:docMk/>
          <pc:sldMk cId="1058294349" sldId="293"/>
        </pc:sldMkLst>
      </pc:sldChg>
      <pc:sldChg chg="del">
        <pc:chgData name="Danny Young" userId="cb0f4ce2-eb4f-479e-8e8f-3beb257e632f" providerId="ADAL" clId="{53AB9DEE-EFAE-4CAF-AB68-9D12DAFB50A5}" dt="2022-12-30T05:14:01.395" v="280" actId="2696"/>
        <pc:sldMkLst>
          <pc:docMk/>
          <pc:sldMk cId="606322003" sldId="294"/>
        </pc:sldMkLst>
      </pc:sldChg>
      <pc:sldChg chg="del">
        <pc:chgData name="Danny Young" userId="cb0f4ce2-eb4f-479e-8e8f-3beb257e632f" providerId="ADAL" clId="{53AB9DEE-EFAE-4CAF-AB68-9D12DAFB50A5}" dt="2022-12-30T05:14:01.403" v="281" actId="2696"/>
        <pc:sldMkLst>
          <pc:docMk/>
          <pc:sldMk cId="783112208" sldId="295"/>
        </pc:sldMkLst>
      </pc:sldChg>
      <pc:sldChg chg="del">
        <pc:chgData name="Danny Young" userId="cb0f4ce2-eb4f-479e-8e8f-3beb257e632f" providerId="ADAL" clId="{53AB9DEE-EFAE-4CAF-AB68-9D12DAFB50A5}" dt="2022-12-30T05:14:01.409" v="282" actId="2696"/>
        <pc:sldMkLst>
          <pc:docMk/>
          <pc:sldMk cId="2838250997" sldId="296"/>
        </pc:sldMkLst>
      </pc:sldChg>
      <pc:sldChg chg="del">
        <pc:chgData name="Danny Young" userId="cb0f4ce2-eb4f-479e-8e8f-3beb257e632f" providerId="ADAL" clId="{53AB9DEE-EFAE-4CAF-AB68-9D12DAFB50A5}" dt="2022-12-30T05:14:01.417" v="283" actId="2696"/>
        <pc:sldMkLst>
          <pc:docMk/>
          <pc:sldMk cId="2418365446" sldId="297"/>
        </pc:sldMkLst>
      </pc:sldChg>
      <pc:sldChg chg="del">
        <pc:chgData name="Danny Young" userId="cb0f4ce2-eb4f-479e-8e8f-3beb257e632f" providerId="ADAL" clId="{53AB9DEE-EFAE-4CAF-AB68-9D12DAFB50A5}" dt="2022-12-30T05:14:01.423" v="284" actId="2696"/>
        <pc:sldMkLst>
          <pc:docMk/>
          <pc:sldMk cId="1748366204" sldId="298"/>
        </pc:sldMkLst>
      </pc:sldChg>
      <pc:sldChg chg="del">
        <pc:chgData name="Danny Young" userId="cb0f4ce2-eb4f-479e-8e8f-3beb257e632f" providerId="ADAL" clId="{53AB9DEE-EFAE-4CAF-AB68-9D12DAFB50A5}" dt="2022-12-30T05:14:01.430" v="285" actId="2696"/>
        <pc:sldMkLst>
          <pc:docMk/>
          <pc:sldMk cId="3411973734" sldId="299"/>
        </pc:sldMkLst>
      </pc:sldChg>
      <pc:sldChg chg="del">
        <pc:chgData name="Danny Young" userId="cb0f4ce2-eb4f-479e-8e8f-3beb257e632f" providerId="ADAL" clId="{53AB9DEE-EFAE-4CAF-AB68-9D12DAFB50A5}" dt="2022-12-30T05:14:01.440" v="286" actId="2696"/>
        <pc:sldMkLst>
          <pc:docMk/>
          <pc:sldMk cId="630425095" sldId="300"/>
        </pc:sldMkLst>
      </pc:sldChg>
      <pc:sldChg chg="del">
        <pc:chgData name="Danny Young" userId="cb0f4ce2-eb4f-479e-8e8f-3beb257e632f" providerId="ADAL" clId="{53AB9DEE-EFAE-4CAF-AB68-9D12DAFB50A5}" dt="2022-12-30T05:14:01.448" v="287" actId="2696"/>
        <pc:sldMkLst>
          <pc:docMk/>
          <pc:sldMk cId="4274414915" sldId="301"/>
        </pc:sldMkLst>
      </pc:sldChg>
      <pc:sldChg chg="del">
        <pc:chgData name="Danny Young" userId="cb0f4ce2-eb4f-479e-8e8f-3beb257e632f" providerId="ADAL" clId="{53AB9DEE-EFAE-4CAF-AB68-9D12DAFB50A5}" dt="2022-12-30T05:14:01.454" v="288" actId="2696"/>
        <pc:sldMkLst>
          <pc:docMk/>
          <pc:sldMk cId="1693985581" sldId="302"/>
        </pc:sldMkLst>
      </pc:sldChg>
      <pc:sldChg chg="del">
        <pc:chgData name="Danny Young" userId="cb0f4ce2-eb4f-479e-8e8f-3beb257e632f" providerId="ADAL" clId="{53AB9DEE-EFAE-4CAF-AB68-9D12DAFB50A5}" dt="2022-12-30T05:14:01.459" v="289" actId="2696"/>
        <pc:sldMkLst>
          <pc:docMk/>
          <pc:sldMk cId="2125561578" sldId="303"/>
        </pc:sldMkLst>
      </pc:sldChg>
      <pc:sldChg chg="del">
        <pc:chgData name="Danny Young" userId="cb0f4ce2-eb4f-479e-8e8f-3beb257e632f" providerId="ADAL" clId="{53AB9DEE-EFAE-4CAF-AB68-9D12DAFB50A5}" dt="2022-12-30T05:14:01.469" v="290" actId="2696"/>
        <pc:sldMkLst>
          <pc:docMk/>
          <pc:sldMk cId="1405412542" sldId="304"/>
        </pc:sldMkLst>
      </pc:sldChg>
      <pc:sldChg chg="del">
        <pc:chgData name="Danny Young" userId="cb0f4ce2-eb4f-479e-8e8f-3beb257e632f" providerId="ADAL" clId="{53AB9DEE-EFAE-4CAF-AB68-9D12DAFB50A5}" dt="2022-12-30T05:14:01.476" v="291" actId="2696"/>
        <pc:sldMkLst>
          <pc:docMk/>
          <pc:sldMk cId="2907079134" sldId="305"/>
        </pc:sldMkLst>
      </pc:sldChg>
      <pc:sldChg chg="del">
        <pc:chgData name="Danny Young" userId="cb0f4ce2-eb4f-479e-8e8f-3beb257e632f" providerId="ADAL" clId="{53AB9DEE-EFAE-4CAF-AB68-9D12DAFB50A5}" dt="2022-12-30T05:14:01.485" v="292" actId="2696"/>
        <pc:sldMkLst>
          <pc:docMk/>
          <pc:sldMk cId="3927512076" sldId="306"/>
        </pc:sldMkLst>
      </pc:sldChg>
      <pc:sldChg chg="addSp modSp add">
        <pc:chgData name="Danny Young" userId="cb0f4ce2-eb4f-479e-8e8f-3beb257e632f" providerId="ADAL" clId="{53AB9DEE-EFAE-4CAF-AB68-9D12DAFB50A5}" dt="2022-12-30T04:37:05.219" v="37" actId="14100"/>
        <pc:sldMkLst>
          <pc:docMk/>
          <pc:sldMk cId="311587074" sldId="307"/>
        </pc:sldMkLst>
        <pc:picChg chg="add mod">
          <ac:chgData name="Danny Young" userId="cb0f4ce2-eb4f-479e-8e8f-3beb257e632f" providerId="ADAL" clId="{53AB9DEE-EFAE-4CAF-AB68-9D12DAFB50A5}" dt="2022-12-30T04:37:05.219" v="37" actId="14100"/>
          <ac:picMkLst>
            <pc:docMk/>
            <pc:sldMk cId="311587074" sldId="307"/>
            <ac:picMk id="4" creationId="{72739208-DECB-416A-ADD7-B063EB7A76E9}"/>
          </ac:picMkLst>
        </pc:picChg>
      </pc:sldChg>
      <pc:sldChg chg="addSp modSp add">
        <pc:chgData name="Danny Young" userId="cb0f4ce2-eb4f-479e-8e8f-3beb257e632f" providerId="ADAL" clId="{53AB9DEE-EFAE-4CAF-AB68-9D12DAFB50A5}" dt="2022-12-30T04:37:46.816" v="47" actId="14100"/>
        <pc:sldMkLst>
          <pc:docMk/>
          <pc:sldMk cId="2591061848" sldId="308"/>
        </pc:sldMkLst>
        <pc:picChg chg="add mod">
          <ac:chgData name="Danny Young" userId="cb0f4ce2-eb4f-479e-8e8f-3beb257e632f" providerId="ADAL" clId="{53AB9DEE-EFAE-4CAF-AB68-9D12DAFB50A5}" dt="2022-12-30T04:37:46.816" v="47" actId="14100"/>
          <ac:picMkLst>
            <pc:docMk/>
            <pc:sldMk cId="2591061848" sldId="308"/>
            <ac:picMk id="4" creationId="{E1255C8A-E6BC-4068-95F0-DC1FFBDD1ECC}"/>
          </ac:picMkLst>
        </pc:picChg>
      </pc:sldChg>
      <pc:sldChg chg="addSp modSp add">
        <pc:chgData name="Danny Young" userId="cb0f4ce2-eb4f-479e-8e8f-3beb257e632f" providerId="ADAL" clId="{53AB9DEE-EFAE-4CAF-AB68-9D12DAFB50A5}" dt="2022-12-30T04:38:01.888" v="51" actId="14100"/>
        <pc:sldMkLst>
          <pc:docMk/>
          <pc:sldMk cId="3174178099" sldId="309"/>
        </pc:sldMkLst>
        <pc:picChg chg="add mod">
          <ac:chgData name="Danny Young" userId="cb0f4ce2-eb4f-479e-8e8f-3beb257e632f" providerId="ADAL" clId="{53AB9DEE-EFAE-4CAF-AB68-9D12DAFB50A5}" dt="2022-12-30T04:38:01.888" v="51" actId="14100"/>
          <ac:picMkLst>
            <pc:docMk/>
            <pc:sldMk cId="3174178099" sldId="309"/>
            <ac:picMk id="4" creationId="{C3AB28EF-D544-440B-8F84-EAFE9278C31A}"/>
          </ac:picMkLst>
        </pc:picChg>
      </pc:sldChg>
      <pc:sldChg chg="addSp modSp add">
        <pc:chgData name="Danny Young" userId="cb0f4ce2-eb4f-479e-8e8f-3beb257e632f" providerId="ADAL" clId="{53AB9DEE-EFAE-4CAF-AB68-9D12DAFB50A5}" dt="2022-12-30T04:38:37.293" v="57" actId="14100"/>
        <pc:sldMkLst>
          <pc:docMk/>
          <pc:sldMk cId="2318258218" sldId="310"/>
        </pc:sldMkLst>
        <pc:spChg chg="mod">
          <ac:chgData name="Danny Young" userId="cb0f4ce2-eb4f-479e-8e8f-3beb257e632f" providerId="ADAL" clId="{53AB9DEE-EFAE-4CAF-AB68-9D12DAFB50A5}" dt="2022-12-30T04:38:34.644" v="55" actId="1076"/>
          <ac:spMkLst>
            <pc:docMk/>
            <pc:sldMk cId="2318258218" sldId="310"/>
            <ac:spMk id="3" creationId="{00D3F374-C6A9-4F5A-B33C-E4D53B96824E}"/>
          </ac:spMkLst>
        </pc:spChg>
        <pc:picChg chg="add mod">
          <ac:chgData name="Danny Young" userId="cb0f4ce2-eb4f-479e-8e8f-3beb257e632f" providerId="ADAL" clId="{53AB9DEE-EFAE-4CAF-AB68-9D12DAFB50A5}" dt="2022-12-30T04:38:37.293" v="57" actId="14100"/>
          <ac:picMkLst>
            <pc:docMk/>
            <pc:sldMk cId="2318258218" sldId="310"/>
            <ac:picMk id="4" creationId="{8C25EB29-9E4F-4E87-9924-1B2357E9268A}"/>
          </ac:picMkLst>
        </pc:picChg>
      </pc:sldChg>
      <pc:sldChg chg="addSp modSp add">
        <pc:chgData name="Danny Young" userId="cb0f4ce2-eb4f-479e-8e8f-3beb257e632f" providerId="ADAL" clId="{53AB9DEE-EFAE-4CAF-AB68-9D12DAFB50A5}" dt="2022-12-30T04:41:28.675" v="61" actId="14100"/>
        <pc:sldMkLst>
          <pc:docMk/>
          <pc:sldMk cId="2196810113" sldId="311"/>
        </pc:sldMkLst>
        <pc:picChg chg="add mod">
          <ac:chgData name="Danny Young" userId="cb0f4ce2-eb4f-479e-8e8f-3beb257e632f" providerId="ADAL" clId="{53AB9DEE-EFAE-4CAF-AB68-9D12DAFB50A5}" dt="2022-12-30T04:41:28.675" v="61" actId="14100"/>
          <ac:picMkLst>
            <pc:docMk/>
            <pc:sldMk cId="2196810113" sldId="311"/>
            <ac:picMk id="4" creationId="{4C5F17E5-6A28-470E-95EB-A91599848E0A}"/>
          </ac:picMkLst>
        </pc:picChg>
      </pc:sldChg>
      <pc:sldChg chg="addSp modSp add">
        <pc:chgData name="Danny Young" userId="cb0f4ce2-eb4f-479e-8e8f-3beb257e632f" providerId="ADAL" clId="{53AB9DEE-EFAE-4CAF-AB68-9D12DAFB50A5}" dt="2022-12-30T04:41:44.416" v="65" actId="14100"/>
        <pc:sldMkLst>
          <pc:docMk/>
          <pc:sldMk cId="3509949072" sldId="312"/>
        </pc:sldMkLst>
        <pc:picChg chg="add mod">
          <ac:chgData name="Danny Young" userId="cb0f4ce2-eb4f-479e-8e8f-3beb257e632f" providerId="ADAL" clId="{53AB9DEE-EFAE-4CAF-AB68-9D12DAFB50A5}" dt="2022-12-30T04:41:44.416" v="65" actId="14100"/>
          <ac:picMkLst>
            <pc:docMk/>
            <pc:sldMk cId="3509949072" sldId="312"/>
            <ac:picMk id="4" creationId="{BDB41389-342C-497F-8333-3213DBA79509}"/>
          </ac:picMkLst>
        </pc:picChg>
      </pc:sldChg>
      <pc:sldChg chg="addSp modSp add">
        <pc:chgData name="Danny Young" userId="cb0f4ce2-eb4f-479e-8e8f-3beb257e632f" providerId="ADAL" clId="{53AB9DEE-EFAE-4CAF-AB68-9D12DAFB50A5}" dt="2022-12-30T04:42:05.033" v="69" actId="14100"/>
        <pc:sldMkLst>
          <pc:docMk/>
          <pc:sldMk cId="2263215063" sldId="313"/>
        </pc:sldMkLst>
        <pc:picChg chg="add mod">
          <ac:chgData name="Danny Young" userId="cb0f4ce2-eb4f-479e-8e8f-3beb257e632f" providerId="ADAL" clId="{53AB9DEE-EFAE-4CAF-AB68-9D12DAFB50A5}" dt="2022-12-30T04:42:05.033" v="69" actId="14100"/>
          <ac:picMkLst>
            <pc:docMk/>
            <pc:sldMk cId="2263215063" sldId="313"/>
            <ac:picMk id="4" creationId="{34A755A2-32ED-4287-8666-1264F7BAD852}"/>
          </ac:picMkLst>
        </pc:picChg>
      </pc:sldChg>
      <pc:sldChg chg="addSp modSp add">
        <pc:chgData name="Danny Young" userId="cb0f4ce2-eb4f-479e-8e8f-3beb257e632f" providerId="ADAL" clId="{53AB9DEE-EFAE-4CAF-AB68-9D12DAFB50A5}" dt="2022-12-30T04:42:20.144" v="73" actId="14100"/>
        <pc:sldMkLst>
          <pc:docMk/>
          <pc:sldMk cId="1613947059" sldId="314"/>
        </pc:sldMkLst>
        <pc:picChg chg="add mod">
          <ac:chgData name="Danny Young" userId="cb0f4ce2-eb4f-479e-8e8f-3beb257e632f" providerId="ADAL" clId="{53AB9DEE-EFAE-4CAF-AB68-9D12DAFB50A5}" dt="2022-12-30T04:42:20.144" v="73" actId="14100"/>
          <ac:picMkLst>
            <pc:docMk/>
            <pc:sldMk cId="1613947059" sldId="314"/>
            <ac:picMk id="4" creationId="{AD82973F-34F3-42DF-AF3A-8E6011A390BA}"/>
          </ac:picMkLst>
        </pc:picChg>
      </pc:sldChg>
      <pc:sldChg chg="addSp modSp add">
        <pc:chgData name="Danny Young" userId="cb0f4ce2-eb4f-479e-8e8f-3beb257e632f" providerId="ADAL" clId="{53AB9DEE-EFAE-4CAF-AB68-9D12DAFB50A5}" dt="2022-12-30T04:42:37.235" v="77" actId="14100"/>
        <pc:sldMkLst>
          <pc:docMk/>
          <pc:sldMk cId="68337383" sldId="315"/>
        </pc:sldMkLst>
        <pc:picChg chg="add mod">
          <ac:chgData name="Danny Young" userId="cb0f4ce2-eb4f-479e-8e8f-3beb257e632f" providerId="ADAL" clId="{53AB9DEE-EFAE-4CAF-AB68-9D12DAFB50A5}" dt="2022-12-30T04:42:37.235" v="77" actId="14100"/>
          <ac:picMkLst>
            <pc:docMk/>
            <pc:sldMk cId="68337383" sldId="315"/>
            <ac:picMk id="4" creationId="{802B43F9-25E5-4625-82CE-1AAAC2A91C77}"/>
          </ac:picMkLst>
        </pc:picChg>
      </pc:sldChg>
      <pc:sldChg chg="addSp modSp add">
        <pc:chgData name="Danny Young" userId="cb0f4ce2-eb4f-479e-8e8f-3beb257e632f" providerId="ADAL" clId="{53AB9DEE-EFAE-4CAF-AB68-9D12DAFB50A5}" dt="2022-12-30T04:42:53.575" v="81" actId="14100"/>
        <pc:sldMkLst>
          <pc:docMk/>
          <pc:sldMk cId="1448739392" sldId="316"/>
        </pc:sldMkLst>
        <pc:picChg chg="add mod">
          <ac:chgData name="Danny Young" userId="cb0f4ce2-eb4f-479e-8e8f-3beb257e632f" providerId="ADAL" clId="{53AB9DEE-EFAE-4CAF-AB68-9D12DAFB50A5}" dt="2022-12-30T04:42:53.575" v="81" actId="14100"/>
          <ac:picMkLst>
            <pc:docMk/>
            <pc:sldMk cId="1448739392" sldId="316"/>
            <ac:picMk id="4" creationId="{E5C2E469-342F-4C40-9B82-8081010DD3DB}"/>
          </ac:picMkLst>
        </pc:picChg>
      </pc:sldChg>
      <pc:sldChg chg="addSp modSp add">
        <pc:chgData name="Danny Young" userId="cb0f4ce2-eb4f-479e-8e8f-3beb257e632f" providerId="ADAL" clId="{53AB9DEE-EFAE-4CAF-AB68-9D12DAFB50A5}" dt="2022-12-30T04:44:09.043" v="85" actId="14100"/>
        <pc:sldMkLst>
          <pc:docMk/>
          <pc:sldMk cId="2037057089" sldId="317"/>
        </pc:sldMkLst>
        <pc:picChg chg="add mod">
          <ac:chgData name="Danny Young" userId="cb0f4ce2-eb4f-479e-8e8f-3beb257e632f" providerId="ADAL" clId="{53AB9DEE-EFAE-4CAF-AB68-9D12DAFB50A5}" dt="2022-12-30T04:44:09.043" v="85" actId="14100"/>
          <ac:picMkLst>
            <pc:docMk/>
            <pc:sldMk cId="2037057089" sldId="317"/>
            <ac:picMk id="4" creationId="{12FFF9CD-C9F0-4B45-B65D-B73389D67B0B}"/>
          </ac:picMkLst>
        </pc:picChg>
      </pc:sldChg>
      <pc:sldChg chg="addSp modSp add ord">
        <pc:chgData name="Danny Young" userId="cb0f4ce2-eb4f-479e-8e8f-3beb257e632f" providerId="ADAL" clId="{53AB9DEE-EFAE-4CAF-AB68-9D12DAFB50A5}" dt="2022-12-30T04:48:22.078" v="111"/>
        <pc:sldMkLst>
          <pc:docMk/>
          <pc:sldMk cId="847655790" sldId="318"/>
        </pc:sldMkLst>
        <pc:picChg chg="add mod">
          <ac:chgData name="Danny Young" userId="cb0f4ce2-eb4f-479e-8e8f-3beb257e632f" providerId="ADAL" clId="{53AB9DEE-EFAE-4CAF-AB68-9D12DAFB50A5}" dt="2022-12-30T04:44:30.210" v="91" actId="14100"/>
          <ac:picMkLst>
            <pc:docMk/>
            <pc:sldMk cId="847655790" sldId="318"/>
            <ac:picMk id="4" creationId="{9165C3B8-EAF9-445C-965E-0E5D11DE0F8A}"/>
          </ac:picMkLst>
        </pc:picChg>
      </pc:sldChg>
      <pc:sldChg chg="addSp modSp add">
        <pc:chgData name="Danny Young" userId="cb0f4ce2-eb4f-479e-8e8f-3beb257e632f" providerId="ADAL" clId="{53AB9DEE-EFAE-4CAF-AB68-9D12DAFB50A5}" dt="2022-12-30T04:47:17.242" v="100" actId="1036"/>
        <pc:sldMkLst>
          <pc:docMk/>
          <pc:sldMk cId="4175798865" sldId="319"/>
        </pc:sldMkLst>
        <pc:picChg chg="add mod">
          <ac:chgData name="Danny Young" userId="cb0f4ce2-eb4f-479e-8e8f-3beb257e632f" providerId="ADAL" clId="{53AB9DEE-EFAE-4CAF-AB68-9D12DAFB50A5}" dt="2022-12-30T04:47:17.242" v="100" actId="1036"/>
          <ac:picMkLst>
            <pc:docMk/>
            <pc:sldMk cId="4175798865" sldId="319"/>
            <ac:picMk id="4" creationId="{B3E00B76-8F5D-4096-A584-ECC76025ABAA}"/>
          </ac:picMkLst>
        </pc:picChg>
      </pc:sldChg>
      <pc:sldChg chg="addSp modSp add">
        <pc:chgData name="Danny Young" userId="cb0f4ce2-eb4f-479e-8e8f-3beb257e632f" providerId="ADAL" clId="{53AB9DEE-EFAE-4CAF-AB68-9D12DAFB50A5}" dt="2022-12-30T04:47:58.545" v="106" actId="14100"/>
        <pc:sldMkLst>
          <pc:docMk/>
          <pc:sldMk cId="2222702789" sldId="320"/>
        </pc:sldMkLst>
        <pc:picChg chg="add mod">
          <ac:chgData name="Danny Young" userId="cb0f4ce2-eb4f-479e-8e8f-3beb257e632f" providerId="ADAL" clId="{53AB9DEE-EFAE-4CAF-AB68-9D12DAFB50A5}" dt="2022-12-30T04:47:58.545" v="106" actId="14100"/>
          <ac:picMkLst>
            <pc:docMk/>
            <pc:sldMk cId="2222702789" sldId="320"/>
            <ac:picMk id="4" creationId="{FF832C97-3B21-460D-A9A2-7DADDFD43249}"/>
          </ac:picMkLst>
        </pc:picChg>
      </pc:sldChg>
      <pc:sldChg chg="addSp modSp add">
        <pc:chgData name="Danny Young" userId="cb0f4ce2-eb4f-479e-8e8f-3beb257e632f" providerId="ADAL" clId="{53AB9DEE-EFAE-4CAF-AB68-9D12DAFB50A5}" dt="2022-12-30T04:48:11.687" v="110" actId="14100"/>
        <pc:sldMkLst>
          <pc:docMk/>
          <pc:sldMk cId="2452607232" sldId="321"/>
        </pc:sldMkLst>
        <pc:picChg chg="add mod">
          <ac:chgData name="Danny Young" userId="cb0f4ce2-eb4f-479e-8e8f-3beb257e632f" providerId="ADAL" clId="{53AB9DEE-EFAE-4CAF-AB68-9D12DAFB50A5}" dt="2022-12-30T04:48:11.687" v="110" actId="14100"/>
          <ac:picMkLst>
            <pc:docMk/>
            <pc:sldMk cId="2452607232" sldId="321"/>
            <ac:picMk id="4" creationId="{CDEF991E-CB4D-4C95-826C-19433F5283E8}"/>
          </ac:picMkLst>
        </pc:picChg>
      </pc:sldChg>
      <pc:sldChg chg="addSp modSp add">
        <pc:chgData name="Danny Young" userId="cb0f4ce2-eb4f-479e-8e8f-3beb257e632f" providerId="ADAL" clId="{53AB9DEE-EFAE-4CAF-AB68-9D12DAFB50A5}" dt="2022-12-30T04:48:44.827" v="115" actId="14100"/>
        <pc:sldMkLst>
          <pc:docMk/>
          <pc:sldMk cId="425796986" sldId="322"/>
        </pc:sldMkLst>
        <pc:picChg chg="add mod">
          <ac:chgData name="Danny Young" userId="cb0f4ce2-eb4f-479e-8e8f-3beb257e632f" providerId="ADAL" clId="{53AB9DEE-EFAE-4CAF-AB68-9D12DAFB50A5}" dt="2022-12-30T04:48:44.827" v="115" actId="14100"/>
          <ac:picMkLst>
            <pc:docMk/>
            <pc:sldMk cId="425796986" sldId="322"/>
            <ac:picMk id="4" creationId="{CD3A739D-BF58-40B8-90C6-DE7617D76A6E}"/>
          </ac:picMkLst>
        </pc:picChg>
      </pc:sldChg>
      <pc:sldChg chg="addSp modSp add">
        <pc:chgData name="Danny Young" userId="cb0f4ce2-eb4f-479e-8e8f-3beb257e632f" providerId="ADAL" clId="{53AB9DEE-EFAE-4CAF-AB68-9D12DAFB50A5}" dt="2022-12-30T04:52:27.845" v="129" actId="14100"/>
        <pc:sldMkLst>
          <pc:docMk/>
          <pc:sldMk cId="1955396578" sldId="323"/>
        </pc:sldMkLst>
        <pc:picChg chg="add mod">
          <ac:chgData name="Danny Young" userId="cb0f4ce2-eb4f-479e-8e8f-3beb257e632f" providerId="ADAL" clId="{53AB9DEE-EFAE-4CAF-AB68-9D12DAFB50A5}" dt="2022-12-30T04:52:27.845" v="129" actId="14100"/>
          <ac:picMkLst>
            <pc:docMk/>
            <pc:sldMk cId="1955396578" sldId="323"/>
            <ac:picMk id="4" creationId="{ADF3B044-0F28-4D42-B165-117A609C7DF9}"/>
          </ac:picMkLst>
        </pc:picChg>
      </pc:sldChg>
      <pc:sldChg chg="addSp modSp add">
        <pc:chgData name="Danny Young" userId="cb0f4ce2-eb4f-479e-8e8f-3beb257e632f" providerId="ADAL" clId="{53AB9DEE-EFAE-4CAF-AB68-9D12DAFB50A5}" dt="2022-12-30T04:52:44.145" v="133" actId="14100"/>
        <pc:sldMkLst>
          <pc:docMk/>
          <pc:sldMk cId="2923802545" sldId="324"/>
        </pc:sldMkLst>
        <pc:picChg chg="add mod">
          <ac:chgData name="Danny Young" userId="cb0f4ce2-eb4f-479e-8e8f-3beb257e632f" providerId="ADAL" clId="{53AB9DEE-EFAE-4CAF-AB68-9D12DAFB50A5}" dt="2022-12-30T04:52:44.145" v="133" actId="14100"/>
          <ac:picMkLst>
            <pc:docMk/>
            <pc:sldMk cId="2923802545" sldId="324"/>
            <ac:picMk id="4" creationId="{0053E5F2-9CC8-4564-9C39-B153A9193472}"/>
          </ac:picMkLst>
        </pc:picChg>
      </pc:sldChg>
      <pc:sldChg chg="addSp modSp add">
        <pc:chgData name="Danny Young" userId="cb0f4ce2-eb4f-479e-8e8f-3beb257e632f" providerId="ADAL" clId="{53AB9DEE-EFAE-4CAF-AB68-9D12DAFB50A5}" dt="2022-12-30T04:53:02.718" v="137" actId="14100"/>
        <pc:sldMkLst>
          <pc:docMk/>
          <pc:sldMk cId="429715520" sldId="325"/>
        </pc:sldMkLst>
        <pc:picChg chg="add mod">
          <ac:chgData name="Danny Young" userId="cb0f4ce2-eb4f-479e-8e8f-3beb257e632f" providerId="ADAL" clId="{53AB9DEE-EFAE-4CAF-AB68-9D12DAFB50A5}" dt="2022-12-30T04:53:02.718" v="137" actId="14100"/>
          <ac:picMkLst>
            <pc:docMk/>
            <pc:sldMk cId="429715520" sldId="325"/>
            <ac:picMk id="4" creationId="{E1C95745-8231-40EB-9001-976C4CEF1A0A}"/>
          </ac:picMkLst>
        </pc:picChg>
      </pc:sldChg>
      <pc:sldChg chg="addSp modSp add">
        <pc:chgData name="Danny Young" userId="cb0f4ce2-eb4f-479e-8e8f-3beb257e632f" providerId="ADAL" clId="{53AB9DEE-EFAE-4CAF-AB68-9D12DAFB50A5}" dt="2022-12-30T04:53:27.127" v="141" actId="14100"/>
        <pc:sldMkLst>
          <pc:docMk/>
          <pc:sldMk cId="3916767933" sldId="326"/>
        </pc:sldMkLst>
        <pc:picChg chg="add mod">
          <ac:chgData name="Danny Young" userId="cb0f4ce2-eb4f-479e-8e8f-3beb257e632f" providerId="ADAL" clId="{53AB9DEE-EFAE-4CAF-AB68-9D12DAFB50A5}" dt="2022-12-30T04:53:27.127" v="141" actId="14100"/>
          <ac:picMkLst>
            <pc:docMk/>
            <pc:sldMk cId="3916767933" sldId="326"/>
            <ac:picMk id="4" creationId="{22688C83-CAB7-4253-B2CA-CB9EF0A327DA}"/>
          </ac:picMkLst>
        </pc:picChg>
      </pc:sldChg>
      <pc:sldChg chg="addSp modSp add">
        <pc:chgData name="Danny Young" userId="cb0f4ce2-eb4f-479e-8e8f-3beb257e632f" providerId="ADAL" clId="{53AB9DEE-EFAE-4CAF-AB68-9D12DAFB50A5}" dt="2022-12-30T04:54:11.461" v="150" actId="1036"/>
        <pc:sldMkLst>
          <pc:docMk/>
          <pc:sldMk cId="3957692612" sldId="327"/>
        </pc:sldMkLst>
        <pc:picChg chg="add mod">
          <ac:chgData name="Danny Young" userId="cb0f4ce2-eb4f-479e-8e8f-3beb257e632f" providerId="ADAL" clId="{53AB9DEE-EFAE-4CAF-AB68-9D12DAFB50A5}" dt="2022-12-30T04:54:11.461" v="150" actId="1036"/>
          <ac:picMkLst>
            <pc:docMk/>
            <pc:sldMk cId="3957692612" sldId="327"/>
            <ac:picMk id="4" creationId="{1D03C648-D4A1-4A85-8BE2-B91B82004497}"/>
          </ac:picMkLst>
        </pc:picChg>
      </pc:sldChg>
      <pc:sldChg chg="addSp modSp add">
        <pc:chgData name="Danny Young" userId="cb0f4ce2-eb4f-479e-8e8f-3beb257e632f" providerId="ADAL" clId="{53AB9DEE-EFAE-4CAF-AB68-9D12DAFB50A5}" dt="2022-12-30T04:54:24.503" v="154" actId="14100"/>
        <pc:sldMkLst>
          <pc:docMk/>
          <pc:sldMk cId="2403962943" sldId="328"/>
        </pc:sldMkLst>
        <pc:picChg chg="add mod">
          <ac:chgData name="Danny Young" userId="cb0f4ce2-eb4f-479e-8e8f-3beb257e632f" providerId="ADAL" clId="{53AB9DEE-EFAE-4CAF-AB68-9D12DAFB50A5}" dt="2022-12-30T04:54:24.503" v="154" actId="14100"/>
          <ac:picMkLst>
            <pc:docMk/>
            <pc:sldMk cId="2403962943" sldId="328"/>
            <ac:picMk id="4" creationId="{6219BC57-8A12-4B94-B717-6BAC52A7C993}"/>
          </ac:picMkLst>
        </pc:picChg>
      </pc:sldChg>
      <pc:sldChg chg="addSp modSp add">
        <pc:chgData name="Danny Young" userId="cb0f4ce2-eb4f-479e-8e8f-3beb257e632f" providerId="ADAL" clId="{53AB9DEE-EFAE-4CAF-AB68-9D12DAFB50A5}" dt="2022-12-30T04:54:51.250" v="158" actId="14100"/>
        <pc:sldMkLst>
          <pc:docMk/>
          <pc:sldMk cId="4170203520" sldId="329"/>
        </pc:sldMkLst>
        <pc:picChg chg="add mod">
          <ac:chgData name="Danny Young" userId="cb0f4ce2-eb4f-479e-8e8f-3beb257e632f" providerId="ADAL" clId="{53AB9DEE-EFAE-4CAF-AB68-9D12DAFB50A5}" dt="2022-12-30T04:54:51.250" v="158" actId="14100"/>
          <ac:picMkLst>
            <pc:docMk/>
            <pc:sldMk cId="4170203520" sldId="329"/>
            <ac:picMk id="4" creationId="{282C83B8-223E-4772-9111-27042007F3E9}"/>
          </ac:picMkLst>
        </pc:picChg>
      </pc:sldChg>
      <pc:sldChg chg="addSp modSp add">
        <pc:chgData name="Danny Young" userId="cb0f4ce2-eb4f-479e-8e8f-3beb257e632f" providerId="ADAL" clId="{53AB9DEE-EFAE-4CAF-AB68-9D12DAFB50A5}" dt="2022-12-30T04:56:51.925" v="162" actId="14100"/>
        <pc:sldMkLst>
          <pc:docMk/>
          <pc:sldMk cId="1681147181" sldId="330"/>
        </pc:sldMkLst>
        <pc:picChg chg="add mod">
          <ac:chgData name="Danny Young" userId="cb0f4ce2-eb4f-479e-8e8f-3beb257e632f" providerId="ADAL" clId="{53AB9DEE-EFAE-4CAF-AB68-9D12DAFB50A5}" dt="2022-12-30T04:56:51.925" v="162" actId="14100"/>
          <ac:picMkLst>
            <pc:docMk/>
            <pc:sldMk cId="1681147181" sldId="330"/>
            <ac:picMk id="4" creationId="{30187ADD-FBE8-4BF1-9343-1864F12D0D83}"/>
          </ac:picMkLst>
        </pc:picChg>
      </pc:sldChg>
      <pc:sldChg chg="addSp modSp add">
        <pc:chgData name="Danny Young" userId="cb0f4ce2-eb4f-479e-8e8f-3beb257e632f" providerId="ADAL" clId="{53AB9DEE-EFAE-4CAF-AB68-9D12DAFB50A5}" dt="2022-12-30T04:57:10.556" v="166" actId="14100"/>
        <pc:sldMkLst>
          <pc:docMk/>
          <pc:sldMk cId="3124484301" sldId="331"/>
        </pc:sldMkLst>
        <pc:picChg chg="add mod">
          <ac:chgData name="Danny Young" userId="cb0f4ce2-eb4f-479e-8e8f-3beb257e632f" providerId="ADAL" clId="{53AB9DEE-EFAE-4CAF-AB68-9D12DAFB50A5}" dt="2022-12-30T04:57:10.556" v="166" actId="14100"/>
          <ac:picMkLst>
            <pc:docMk/>
            <pc:sldMk cId="3124484301" sldId="331"/>
            <ac:picMk id="4" creationId="{2F0C48B5-0E4C-4014-BEF5-76638818D28A}"/>
          </ac:picMkLst>
        </pc:picChg>
      </pc:sldChg>
      <pc:sldChg chg="addSp modSp add">
        <pc:chgData name="Danny Young" userId="cb0f4ce2-eb4f-479e-8e8f-3beb257e632f" providerId="ADAL" clId="{53AB9DEE-EFAE-4CAF-AB68-9D12DAFB50A5}" dt="2022-12-30T04:57:33.356" v="170" actId="14100"/>
        <pc:sldMkLst>
          <pc:docMk/>
          <pc:sldMk cId="1774464107" sldId="332"/>
        </pc:sldMkLst>
        <pc:picChg chg="add mod">
          <ac:chgData name="Danny Young" userId="cb0f4ce2-eb4f-479e-8e8f-3beb257e632f" providerId="ADAL" clId="{53AB9DEE-EFAE-4CAF-AB68-9D12DAFB50A5}" dt="2022-12-30T04:57:33.356" v="170" actId="14100"/>
          <ac:picMkLst>
            <pc:docMk/>
            <pc:sldMk cId="1774464107" sldId="332"/>
            <ac:picMk id="4" creationId="{328F1458-C983-489A-A5AA-A3BA879FC6DE}"/>
          </ac:picMkLst>
        </pc:picChg>
      </pc:sldChg>
      <pc:sldChg chg="addSp modSp add">
        <pc:chgData name="Danny Young" userId="cb0f4ce2-eb4f-479e-8e8f-3beb257e632f" providerId="ADAL" clId="{53AB9DEE-EFAE-4CAF-AB68-9D12DAFB50A5}" dt="2022-12-30T04:57:58.524" v="175" actId="14100"/>
        <pc:sldMkLst>
          <pc:docMk/>
          <pc:sldMk cId="3838857388" sldId="333"/>
        </pc:sldMkLst>
        <pc:picChg chg="add mod">
          <ac:chgData name="Danny Young" userId="cb0f4ce2-eb4f-479e-8e8f-3beb257e632f" providerId="ADAL" clId="{53AB9DEE-EFAE-4CAF-AB68-9D12DAFB50A5}" dt="2022-12-30T04:57:58.524" v="175" actId="14100"/>
          <ac:picMkLst>
            <pc:docMk/>
            <pc:sldMk cId="3838857388" sldId="333"/>
            <ac:picMk id="4" creationId="{AE288DD6-BAC1-49DE-8EC9-DBCE5F1493D3}"/>
          </ac:picMkLst>
        </pc:picChg>
      </pc:sldChg>
      <pc:sldChg chg="addSp modSp add ord">
        <pc:chgData name="Danny Young" userId="cb0f4ce2-eb4f-479e-8e8f-3beb257e632f" providerId="ADAL" clId="{53AB9DEE-EFAE-4CAF-AB68-9D12DAFB50A5}" dt="2022-12-30T04:58:40.680" v="180"/>
        <pc:sldMkLst>
          <pc:docMk/>
          <pc:sldMk cId="1835503661" sldId="334"/>
        </pc:sldMkLst>
        <pc:picChg chg="add mod">
          <ac:chgData name="Danny Young" userId="cb0f4ce2-eb4f-479e-8e8f-3beb257e632f" providerId="ADAL" clId="{53AB9DEE-EFAE-4CAF-AB68-9D12DAFB50A5}" dt="2022-12-30T04:58:36.967" v="179" actId="14100"/>
          <ac:picMkLst>
            <pc:docMk/>
            <pc:sldMk cId="1835503661" sldId="334"/>
            <ac:picMk id="4" creationId="{818CA9F2-CBA8-4BFA-9E7D-F22E26E2EAEF}"/>
          </ac:picMkLst>
        </pc:picChg>
      </pc:sldChg>
      <pc:sldChg chg="addSp modSp add">
        <pc:chgData name="Danny Young" userId="cb0f4ce2-eb4f-479e-8e8f-3beb257e632f" providerId="ADAL" clId="{53AB9DEE-EFAE-4CAF-AB68-9D12DAFB50A5}" dt="2022-12-30T04:59:04.240" v="184" actId="14100"/>
        <pc:sldMkLst>
          <pc:docMk/>
          <pc:sldMk cId="1655352244" sldId="335"/>
        </pc:sldMkLst>
        <pc:picChg chg="add mod">
          <ac:chgData name="Danny Young" userId="cb0f4ce2-eb4f-479e-8e8f-3beb257e632f" providerId="ADAL" clId="{53AB9DEE-EFAE-4CAF-AB68-9D12DAFB50A5}" dt="2022-12-30T04:59:04.240" v="184" actId="14100"/>
          <ac:picMkLst>
            <pc:docMk/>
            <pc:sldMk cId="1655352244" sldId="335"/>
            <ac:picMk id="4" creationId="{48EC199E-6148-4A9A-849D-7B08F39C186D}"/>
          </ac:picMkLst>
        </pc:picChg>
      </pc:sldChg>
      <pc:sldChg chg="addSp delSp modSp add">
        <pc:chgData name="Danny Young" userId="cb0f4ce2-eb4f-479e-8e8f-3beb257e632f" providerId="ADAL" clId="{53AB9DEE-EFAE-4CAF-AB68-9D12DAFB50A5}" dt="2022-12-30T04:59:44.271" v="189" actId="478"/>
        <pc:sldMkLst>
          <pc:docMk/>
          <pc:sldMk cId="2337232793" sldId="336"/>
        </pc:sldMkLst>
        <pc:spChg chg="del">
          <ac:chgData name="Danny Young" userId="cb0f4ce2-eb4f-479e-8e8f-3beb257e632f" providerId="ADAL" clId="{53AB9DEE-EFAE-4CAF-AB68-9D12DAFB50A5}" dt="2022-12-30T04:59:44.271" v="189" actId="478"/>
          <ac:spMkLst>
            <pc:docMk/>
            <pc:sldMk cId="2337232793" sldId="336"/>
            <ac:spMk id="2" creationId="{2322E326-3326-406F-B515-09CBF3EA0B02}"/>
          </ac:spMkLst>
        </pc:spChg>
        <pc:spChg chg="del">
          <ac:chgData name="Danny Young" userId="cb0f4ce2-eb4f-479e-8e8f-3beb257e632f" providerId="ADAL" clId="{53AB9DEE-EFAE-4CAF-AB68-9D12DAFB50A5}" dt="2022-12-30T04:59:44.271" v="189" actId="478"/>
          <ac:spMkLst>
            <pc:docMk/>
            <pc:sldMk cId="2337232793" sldId="336"/>
            <ac:spMk id="3" creationId="{DCE8AE02-7495-4467-ACE3-17D560C46964}"/>
          </ac:spMkLst>
        </pc:spChg>
        <pc:picChg chg="add mod">
          <ac:chgData name="Danny Young" userId="cb0f4ce2-eb4f-479e-8e8f-3beb257e632f" providerId="ADAL" clId="{53AB9DEE-EFAE-4CAF-AB68-9D12DAFB50A5}" dt="2022-12-30T04:59:42.758" v="188" actId="14100"/>
          <ac:picMkLst>
            <pc:docMk/>
            <pc:sldMk cId="2337232793" sldId="336"/>
            <ac:picMk id="4" creationId="{04C8F367-3E1B-4A98-9FCF-0599E2C8B9CD}"/>
          </ac:picMkLst>
        </pc:picChg>
      </pc:sldChg>
      <pc:sldChg chg="addSp modSp add">
        <pc:chgData name="Danny Young" userId="cb0f4ce2-eb4f-479e-8e8f-3beb257e632f" providerId="ADAL" clId="{53AB9DEE-EFAE-4CAF-AB68-9D12DAFB50A5}" dt="2022-12-30T05:01:04.554" v="193" actId="14100"/>
        <pc:sldMkLst>
          <pc:docMk/>
          <pc:sldMk cId="3231731850" sldId="337"/>
        </pc:sldMkLst>
        <pc:picChg chg="add mod">
          <ac:chgData name="Danny Young" userId="cb0f4ce2-eb4f-479e-8e8f-3beb257e632f" providerId="ADAL" clId="{53AB9DEE-EFAE-4CAF-AB68-9D12DAFB50A5}" dt="2022-12-30T05:01:04.554" v="193" actId="14100"/>
          <ac:picMkLst>
            <pc:docMk/>
            <pc:sldMk cId="3231731850" sldId="337"/>
            <ac:picMk id="4" creationId="{B206FCB8-FB1D-4B65-A20A-FAD95195ACCD}"/>
          </ac:picMkLst>
        </pc:picChg>
      </pc:sldChg>
      <pc:sldChg chg="addSp modSp add">
        <pc:chgData name="Danny Young" userId="cb0f4ce2-eb4f-479e-8e8f-3beb257e632f" providerId="ADAL" clId="{53AB9DEE-EFAE-4CAF-AB68-9D12DAFB50A5}" dt="2022-12-30T05:01:29.605" v="197" actId="14100"/>
        <pc:sldMkLst>
          <pc:docMk/>
          <pc:sldMk cId="506357000" sldId="338"/>
        </pc:sldMkLst>
        <pc:picChg chg="add mod">
          <ac:chgData name="Danny Young" userId="cb0f4ce2-eb4f-479e-8e8f-3beb257e632f" providerId="ADAL" clId="{53AB9DEE-EFAE-4CAF-AB68-9D12DAFB50A5}" dt="2022-12-30T05:01:29.605" v="197" actId="14100"/>
          <ac:picMkLst>
            <pc:docMk/>
            <pc:sldMk cId="506357000" sldId="338"/>
            <ac:picMk id="4" creationId="{6BCEEDF0-937C-4AEA-A284-F0AD4AF77162}"/>
          </ac:picMkLst>
        </pc:picChg>
      </pc:sldChg>
      <pc:sldChg chg="addSp modSp add">
        <pc:chgData name="Danny Young" userId="cb0f4ce2-eb4f-479e-8e8f-3beb257e632f" providerId="ADAL" clId="{53AB9DEE-EFAE-4CAF-AB68-9D12DAFB50A5}" dt="2022-12-30T05:01:49.695" v="201" actId="14100"/>
        <pc:sldMkLst>
          <pc:docMk/>
          <pc:sldMk cId="1822491930" sldId="339"/>
        </pc:sldMkLst>
        <pc:picChg chg="add mod">
          <ac:chgData name="Danny Young" userId="cb0f4ce2-eb4f-479e-8e8f-3beb257e632f" providerId="ADAL" clId="{53AB9DEE-EFAE-4CAF-AB68-9D12DAFB50A5}" dt="2022-12-30T05:01:49.695" v="201" actId="14100"/>
          <ac:picMkLst>
            <pc:docMk/>
            <pc:sldMk cId="1822491930" sldId="339"/>
            <ac:picMk id="4" creationId="{034DE736-0473-4875-A067-BA2DEF4CCC4A}"/>
          </ac:picMkLst>
        </pc:picChg>
      </pc:sldChg>
      <pc:sldChg chg="addSp modSp add">
        <pc:chgData name="Danny Young" userId="cb0f4ce2-eb4f-479e-8e8f-3beb257e632f" providerId="ADAL" clId="{53AB9DEE-EFAE-4CAF-AB68-9D12DAFB50A5}" dt="2022-12-30T05:02:08.682" v="205" actId="14100"/>
        <pc:sldMkLst>
          <pc:docMk/>
          <pc:sldMk cId="3918375231" sldId="340"/>
        </pc:sldMkLst>
        <pc:picChg chg="add mod">
          <ac:chgData name="Danny Young" userId="cb0f4ce2-eb4f-479e-8e8f-3beb257e632f" providerId="ADAL" clId="{53AB9DEE-EFAE-4CAF-AB68-9D12DAFB50A5}" dt="2022-12-30T05:02:08.682" v="205" actId="14100"/>
          <ac:picMkLst>
            <pc:docMk/>
            <pc:sldMk cId="3918375231" sldId="340"/>
            <ac:picMk id="4" creationId="{87928AA5-C93F-43C5-9F95-94B73F5CD676}"/>
          </ac:picMkLst>
        </pc:picChg>
      </pc:sldChg>
      <pc:sldChg chg="addSp modSp add">
        <pc:chgData name="Danny Young" userId="cb0f4ce2-eb4f-479e-8e8f-3beb257e632f" providerId="ADAL" clId="{53AB9DEE-EFAE-4CAF-AB68-9D12DAFB50A5}" dt="2022-12-30T05:06:09.446" v="219" actId="14100"/>
        <pc:sldMkLst>
          <pc:docMk/>
          <pc:sldMk cId="3698974338" sldId="341"/>
        </pc:sldMkLst>
        <pc:picChg chg="add mod">
          <ac:chgData name="Danny Young" userId="cb0f4ce2-eb4f-479e-8e8f-3beb257e632f" providerId="ADAL" clId="{53AB9DEE-EFAE-4CAF-AB68-9D12DAFB50A5}" dt="2022-12-30T05:06:09.446" v="219" actId="14100"/>
          <ac:picMkLst>
            <pc:docMk/>
            <pc:sldMk cId="3698974338" sldId="341"/>
            <ac:picMk id="4" creationId="{60E45ECA-21F3-4090-AB60-39ACB7017576}"/>
          </ac:picMkLst>
        </pc:picChg>
      </pc:sldChg>
      <pc:sldChg chg="addSp modSp add">
        <pc:chgData name="Danny Young" userId="cb0f4ce2-eb4f-479e-8e8f-3beb257e632f" providerId="ADAL" clId="{53AB9DEE-EFAE-4CAF-AB68-9D12DAFB50A5}" dt="2022-12-30T05:06:23.144" v="223" actId="14100"/>
        <pc:sldMkLst>
          <pc:docMk/>
          <pc:sldMk cId="3216039264" sldId="342"/>
        </pc:sldMkLst>
        <pc:picChg chg="add mod">
          <ac:chgData name="Danny Young" userId="cb0f4ce2-eb4f-479e-8e8f-3beb257e632f" providerId="ADAL" clId="{53AB9DEE-EFAE-4CAF-AB68-9D12DAFB50A5}" dt="2022-12-30T05:06:23.144" v="223" actId="14100"/>
          <ac:picMkLst>
            <pc:docMk/>
            <pc:sldMk cId="3216039264" sldId="342"/>
            <ac:picMk id="4" creationId="{D43FA3EA-A140-4BC1-834C-8760D3D5729D}"/>
          </ac:picMkLst>
        </pc:picChg>
      </pc:sldChg>
      <pc:sldChg chg="addSp modSp add">
        <pc:chgData name="Danny Young" userId="cb0f4ce2-eb4f-479e-8e8f-3beb257e632f" providerId="ADAL" clId="{53AB9DEE-EFAE-4CAF-AB68-9D12DAFB50A5}" dt="2022-12-30T05:06:43.965" v="227" actId="14100"/>
        <pc:sldMkLst>
          <pc:docMk/>
          <pc:sldMk cId="29196950" sldId="343"/>
        </pc:sldMkLst>
        <pc:picChg chg="add mod">
          <ac:chgData name="Danny Young" userId="cb0f4ce2-eb4f-479e-8e8f-3beb257e632f" providerId="ADAL" clId="{53AB9DEE-EFAE-4CAF-AB68-9D12DAFB50A5}" dt="2022-12-30T05:06:43.965" v="227" actId="14100"/>
          <ac:picMkLst>
            <pc:docMk/>
            <pc:sldMk cId="29196950" sldId="343"/>
            <ac:picMk id="4" creationId="{EBF1CC4B-DE33-4843-9BD3-0C62D0494781}"/>
          </ac:picMkLst>
        </pc:picChg>
      </pc:sldChg>
      <pc:sldChg chg="addSp modSp add">
        <pc:chgData name="Danny Young" userId="cb0f4ce2-eb4f-479e-8e8f-3beb257e632f" providerId="ADAL" clId="{53AB9DEE-EFAE-4CAF-AB68-9D12DAFB50A5}" dt="2022-12-30T05:07:12.533" v="234" actId="1038"/>
        <pc:sldMkLst>
          <pc:docMk/>
          <pc:sldMk cId="1672495754" sldId="344"/>
        </pc:sldMkLst>
        <pc:picChg chg="add mod">
          <ac:chgData name="Danny Young" userId="cb0f4ce2-eb4f-479e-8e8f-3beb257e632f" providerId="ADAL" clId="{53AB9DEE-EFAE-4CAF-AB68-9D12DAFB50A5}" dt="2022-12-30T05:07:12.533" v="234" actId="1038"/>
          <ac:picMkLst>
            <pc:docMk/>
            <pc:sldMk cId="1672495754" sldId="344"/>
            <ac:picMk id="4" creationId="{FCFAC45E-773B-4246-8A63-3C92AB38942E}"/>
          </ac:picMkLst>
        </pc:picChg>
      </pc:sldChg>
      <pc:sldChg chg="addSp modSp add">
        <pc:chgData name="Danny Young" userId="cb0f4ce2-eb4f-479e-8e8f-3beb257e632f" providerId="ADAL" clId="{53AB9DEE-EFAE-4CAF-AB68-9D12DAFB50A5}" dt="2022-12-30T05:07:37.517" v="238" actId="14100"/>
        <pc:sldMkLst>
          <pc:docMk/>
          <pc:sldMk cId="2175773148" sldId="345"/>
        </pc:sldMkLst>
        <pc:picChg chg="add mod">
          <ac:chgData name="Danny Young" userId="cb0f4ce2-eb4f-479e-8e8f-3beb257e632f" providerId="ADAL" clId="{53AB9DEE-EFAE-4CAF-AB68-9D12DAFB50A5}" dt="2022-12-30T05:07:37.517" v="238" actId="14100"/>
          <ac:picMkLst>
            <pc:docMk/>
            <pc:sldMk cId="2175773148" sldId="345"/>
            <ac:picMk id="4" creationId="{0E816461-DD68-49A4-B2A7-9BC20EA4ADBD}"/>
          </ac:picMkLst>
        </pc:picChg>
      </pc:sldChg>
      <pc:sldChg chg="addSp modSp add">
        <pc:chgData name="Danny Young" userId="cb0f4ce2-eb4f-479e-8e8f-3beb257e632f" providerId="ADAL" clId="{53AB9DEE-EFAE-4CAF-AB68-9D12DAFB50A5}" dt="2022-12-30T05:10:06.134" v="242" actId="14100"/>
        <pc:sldMkLst>
          <pc:docMk/>
          <pc:sldMk cId="1131330422" sldId="346"/>
        </pc:sldMkLst>
        <pc:picChg chg="add mod">
          <ac:chgData name="Danny Young" userId="cb0f4ce2-eb4f-479e-8e8f-3beb257e632f" providerId="ADAL" clId="{53AB9DEE-EFAE-4CAF-AB68-9D12DAFB50A5}" dt="2022-12-30T05:10:06.134" v="242" actId="14100"/>
          <ac:picMkLst>
            <pc:docMk/>
            <pc:sldMk cId="1131330422" sldId="346"/>
            <ac:picMk id="4" creationId="{73E3B8F5-F5D1-469F-9BDE-A58CF51494BC}"/>
          </ac:picMkLst>
        </pc:picChg>
      </pc:sldChg>
      <pc:sldChg chg="addSp modSp add">
        <pc:chgData name="Danny Young" userId="cb0f4ce2-eb4f-479e-8e8f-3beb257e632f" providerId="ADAL" clId="{53AB9DEE-EFAE-4CAF-AB68-9D12DAFB50A5}" dt="2022-12-30T05:11:12.043" v="246" actId="14100"/>
        <pc:sldMkLst>
          <pc:docMk/>
          <pc:sldMk cId="580948155" sldId="347"/>
        </pc:sldMkLst>
        <pc:picChg chg="add mod">
          <ac:chgData name="Danny Young" userId="cb0f4ce2-eb4f-479e-8e8f-3beb257e632f" providerId="ADAL" clId="{53AB9DEE-EFAE-4CAF-AB68-9D12DAFB50A5}" dt="2022-12-30T05:11:12.043" v="246" actId="14100"/>
          <ac:picMkLst>
            <pc:docMk/>
            <pc:sldMk cId="580948155" sldId="347"/>
            <ac:picMk id="4" creationId="{C86BA66C-64F8-4F2A-BC54-1F02001B8955}"/>
          </ac:picMkLst>
        </pc:picChg>
      </pc:sldChg>
      <pc:sldChg chg="addSp modSp add">
        <pc:chgData name="Danny Young" userId="cb0f4ce2-eb4f-479e-8e8f-3beb257e632f" providerId="ADAL" clId="{53AB9DEE-EFAE-4CAF-AB68-9D12DAFB50A5}" dt="2022-12-30T05:11:27.599" v="250" actId="14100"/>
        <pc:sldMkLst>
          <pc:docMk/>
          <pc:sldMk cId="4092372982" sldId="348"/>
        </pc:sldMkLst>
        <pc:picChg chg="add mod">
          <ac:chgData name="Danny Young" userId="cb0f4ce2-eb4f-479e-8e8f-3beb257e632f" providerId="ADAL" clId="{53AB9DEE-EFAE-4CAF-AB68-9D12DAFB50A5}" dt="2022-12-30T05:11:27.599" v="250" actId="14100"/>
          <ac:picMkLst>
            <pc:docMk/>
            <pc:sldMk cId="4092372982" sldId="348"/>
            <ac:picMk id="4" creationId="{D2F8AB15-17BA-4C54-BA2E-009CDD45E1C9}"/>
          </ac:picMkLst>
        </pc:picChg>
      </pc:sldChg>
      <pc:sldChg chg="addSp modSp add">
        <pc:chgData name="Danny Young" userId="cb0f4ce2-eb4f-479e-8e8f-3beb257e632f" providerId="ADAL" clId="{53AB9DEE-EFAE-4CAF-AB68-9D12DAFB50A5}" dt="2022-12-30T05:11:42.608" v="254" actId="14100"/>
        <pc:sldMkLst>
          <pc:docMk/>
          <pc:sldMk cId="1671857659" sldId="349"/>
        </pc:sldMkLst>
        <pc:picChg chg="add mod">
          <ac:chgData name="Danny Young" userId="cb0f4ce2-eb4f-479e-8e8f-3beb257e632f" providerId="ADAL" clId="{53AB9DEE-EFAE-4CAF-AB68-9D12DAFB50A5}" dt="2022-12-30T05:11:42.608" v="254" actId="14100"/>
          <ac:picMkLst>
            <pc:docMk/>
            <pc:sldMk cId="1671857659" sldId="349"/>
            <ac:picMk id="4" creationId="{8A88944F-EF42-459A-BC0E-2F17F31097E9}"/>
          </ac:picMkLst>
        </pc:picChg>
      </pc:sldChg>
      <pc:sldChg chg="addSp modSp add">
        <pc:chgData name="Danny Young" userId="cb0f4ce2-eb4f-479e-8e8f-3beb257e632f" providerId="ADAL" clId="{53AB9DEE-EFAE-4CAF-AB68-9D12DAFB50A5}" dt="2022-12-30T05:12:11.259" v="258" actId="14100"/>
        <pc:sldMkLst>
          <pc:docMk/>
          <pc:sldMk cId="2908798313" sldId="350"/>
        </pc:sldMkLst>
        <pc:picChg chg="add mod">
          <ac:chgData name="Danny Young" userId="cb0f4ce2-eb4f-479e-8e8f-3beb257e632f" providerId="ADAL" clId="{53AB9DEE-EFAE-4CAF-AB68-9D12DAFB50A5}" dt="2022-12-30T05:12:11.259" v="258" actId="14100"/>
          <ac:picMkLst>
            <pc:docMk/>
            <pc:sldMk cId="2908798313" sldId="350"/>
            <ac:picMk id="4" creationId="{B413F81A-2C3C-4A0B-A76C-E392131A52E4}"/>
          </ac:picMkLst>
        </pc:picChg>
      </pc:sldChg>
      <pc:sldChg chg="addSp modSp add">
        <pc:chgData name="Danny Young" userId="cb0f4ce2-eb4f-479e-8e8f-3beb257e632f" providerId="ADAL" clId="{53AB9DEE-EFAE-4CAF-AB68-9D12DAFB50A5}" dt="2022-12-30T05:12:31.696" v="262" actId="14100"/>
        <pc:sldMkLst>
          <pc:docMk/>
          <pc:sldMk cId="999113562" sldId="351"/>
        </pc:sldMkLst>
        <pc:picChg chg="add mod">
          <ac:chgData name="Danny Young" userId="cb0f4ce2-eb4f-479e-8e8f-3beb257e632f" providerId="ADAL" clId="{53AB9DEE-EFAE-4CAF-AB68-9D12DAFB50A5}" dt="2022-12-30T05:12:31.696" v="262" actId="14100"/>
          <ac:picMkLst>
            <pc:docMk/>
            <pc:sldMk cId="999113562" sldId="351"/>
            <ac:picMk id="4" creationId="{E23C8671-D524-4AEC-9D08-132EC310DF61}"/>
          </ac:picMkLst>
        </pc:picChg>
      </pc:sldChg>
      <pc:sldChg chg="addSp delSp modSp add">
        <pc:chgData name="Danny Young" userId="cb0f4ce2-eb4f-479e-8e8f-3beb257e632f" providerId="ADAL" clId="{53AB9DEE-EFAE-4CAF-AB68-9D12DAFB50A5}" dt="2022-12-30T05:28:08.136" v="297" actId="478"/>
        <pc:sldMkLst>
          <pc:docMk/>
          <pc:sldMk cId="3190522459" sldId="352"/>
        </pc:sldMkLst>
        <pc:spChg chg="del">
          <ac:chgData name="Danny Young" userId="cb0f4ce2-eb4f-479e-8e8f-3beb257e632f" providerId="ADAL" clId="{53AB9DEE-EFAE-4CAF-AB68-9D12DAFB50A5}" dt="2022-12-30T05:28:08.136" v="297" actId="478"/>
          <ac:spMkLst>
            <pc:docMk/>
            <pc:sldMk cId="3190522459" sldId="352"/>
            <ac:spMk id="2" creationId="{37926E2B-3F0F-49EC-9B73-B1D7C3156690}"/>
          </ac:spMkLst>
        </pc:spChg>
        <pc:spChg chg="del">
          <ac:chgData name="Danny Young" userId="cb0f4ce2-eb4f-479e-8e8f-3beb257e632f" providerId="ADAL" clId="{53AB9DEE-EFAE-4CAF-AB68-9D12DAFB50A5}" dt="2022-12-30T05:28:08.136" v="297" actId="478"/>
          <ac:spMkLst>
            <pc:docMk/>
            <pc:sldMk cId="3190522459" sldId="352"/>
            <ac:spMk id="3" creationId="{62047A37-CD86-4E89-9550-2F237D7494EF}"/>
          </ac:spMkLst>
        </pc:spChg>
        <pc:picChg chg="add mod">
          <ac:chgData name="Danny Young" userId="cb0f4ce2-eb4f-479e-8e8f-3beb257e632f" providerId="ADAL" clId="{53AB9DEE-EFAE-4CAF-AB68-9D12DAFB50A5}" dt="2022-12-30T05:28:06.606" v="296" actId="14100"/>
          <ac:picMkLst>
            <pc:docMk/>
            <pc:sldMk cId="3190522459" sldId="352"/>
            <ac:picMk id="4" creationId="{00018597-6845-4849-8FA7-97331BF2FC29}"/>
          </ac:picMkLst>
        </pc:picChg>
      </pc:sldChg>
      <pc:sldChg chg="addSp modSp add">
        <pc:chgData name="Danny Young" userId="cb0f4ce2-eb4f-479e-8e8f-3beb257e632f" providerId="ADAL" clId="{53AB9DEE-EFAE-4CAF-AB68-9D12DAFB50A5}" dt="2022-12-30T05:28:53.728" v="301" actId="14100"/>
        <pc:sldMkLst>
          <pc:docMk/>
          <pc:sldMk cId="1017634118" sldId="353"/>
        </pc:sldMkLst>
        <pc:picChg chg="add mod">
          <ac:chgData name="Danny Young" userId="cb0f4ce2-eb4f-479e-8e8f-3beb257e632f" providerId="ADAL" clId="{53AB9DEE-EFAE-4CAF-AB68-9D12DAFB50A5}" dt="2022-12-30T05:28:53.728" v="301" actId="14100"/>
          <ac:picMkLst>
            <pc:docMk/>
            <pc:sldMk cId="1017634118" sldId="353"/>
            <ac:picMk id="4" creationId="{121A108E-407D-4177-A3F4-6B9F0FAE3DCB}"/>
          </ac:picMkLst>
        </pc:picChg>
      </pc:sldChg>
      <pc:sldChg chg="addSp modSp add ord">
        <pc:chgData name="Danny Young" userId="cb0f4ce2-eb4f-479e-8e8f-3beb257e632f" providerId="ADAL" clId="{53AB9DEE-EFAE-4CAF-AB68-9D12DAFB50A5}" dt="2022-12-30T05:29:26.404" v="306"/>
        <pc:sldMkLst>
          <pc:docMk/>
          <pc:sldMk cId="1332217414" sldId="354"/>
        </pc:sldMkLst>
        <pc:picChg chg="add mod">
          <ac:chgData name="Danny Young" userId="cb0f4ce2-eb4f-479e-8e8f-3beb257e632f" providerId="ADAL" clId="{53AB9DEE-EFAE-4CAF-AB68-9D12DAFB50A5}" dt="2022-12-30T05:29:15.729" v="305" actId="14100"/>
          <ac:picMkLst>
            <pc:docMk/>
            <pc:sldMk cId="1332217414" sldId="354"/>
            <ac:picMk id="4" creationId="{DF00886D-FFC9-4A06-B213-DF7208471D8F}"/>
          </ac:picMkLst>
        </pc:picChg>
      </pc:sldChg>
      <pc:sldChg chg="addSp modSp add">
        <pc:chgData name="Danny Young" userId="cb0f4ce2-eb4f-479e-8e8f-3beb257e632f" providerId="ADAL" clId="{53AB9DEE-EFAE-4CAF-AB68-9D12DAFB50A5}" dt="2022-12-30T05:29:47.725" v="309" actId="1076"/>
        <pc:sldMkLst>
          <pc:docMk/>
          <pc:sldMk cId="1043192878" sldId="355"/>
        </pc:sldMkLst>
        <pc:picChg chg="add mod">
          <ac:chgData name="Danny Young" userId="cb0f4ce2-eb4f-479e-8e8f-3beb257e632f" providerId="ADAL" clId="{53AB9DEE-EFAE-4CAF-AB68-9D12DAFB50A5}" dt="2022-12-30T05:29:47.725" v="309" actId="1076"/>
          <ac:picMkLst>
            <pc:docMk/>
            <pc:sldMk cId="1043192878" sldId="355"/>
            <ac:picMk id="4" creationId="{E1A5C9E1-FEF2-4338-9C93-041DFF2188EE}"/>
          </ac:picMkLst>
        </pc:picChg>
      </pc:sldChg>
      <pc:sldChg chg="addSp modSp add ord">
        <pc:chgData name="Danny Young" userId="cb0f4ce2-eb4f-479e-8e8f-3beb257e632f" providerId="ADAL" clId="{53AB9DEE-EFAE-4CAF-AB68-9D12DAFB50A5}" dt="2022-12-30T05:30:28.169" v="314"/>
        <pc:sldMkLst>
          <pc:docMk/>
          <pc:sldMk cId="1399269080" sldId="356"/>
        </pc:sldMkLst>
        <pc:picChg chg="add mod">
          <ac:chgData name="Danny Young" userId="cb0f4ce2-eb4f-479e-8e8f-3beb257e632f" providerId="ADAL" clId="{53AB9DEE-EFAE-4CAF-AB68-9D12DAFB50A5}" dt="2022-12-30T05:30:26.544" v="313" actId="14100"/>
          <ac:picMkLst>
            <pc:docMk/>
            <pc:sldMk cId="1399269080" sldId="356"/>
            <ac:picMk id="4" creationId="{DA2D17B0-9202-4A55-9489-968050D239BC}"/>
          </ac:picMkLst>
        </pc:picChg>
      </pc:sldChg>
      <pc:sldChg chg="addSp modSp add">
        <pc:chgData name="Danny Young" userId="cb0f4ce2-eb4f-479e-8e8f-3beb257e632f" providerId="ADAL" clId="{53AB9DEE-EFAE-4CAF-AB68-9D12DAFB50A5}" dt="2022-12-30T05:32:10.403" v="320" actId="14100"/>
        <pc:sldMkLst>
          <pc:docMk/>
          <pc:sldMk cId="4021340522" sldId="357"/>
        </pc:sldMkLst>
        <pc:picChg chg="add mod">
          <ac:chgData name="Danny Young" userId="cb0f4ce2-eb4f-479e-8e8f-3beb257e632f" providerId="ADAL" clId="{53AB9DEE-EFAE-4CAF-AB68-9D12DAFB50A5}" dt="2022-12-30T05:32:10.403" v="320" actId="14100"/>
          <ac:picMkLst>
            <pc:docMk/>
            <pc:sldMk cId="4021340522" sldId="357"/>
            <ac:picMk id="4" creationId="{87C9435E-EB52-448C-827D-9015B83681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97796-440E-4F4F-9D4B-ED1C2D671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F929A-83E1-4478-95E5-409C9BEC7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5ADFC-0480-4955-9551-61E696E7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1DA-D935-4AC9-ADBF-77A6173360BB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7CBA6-CFDC-4EE2-AE1B-3030E879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60FD4-AC38-4A95-AC22-ABF8AA31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9EF3-0184-4762-A120-F9754DB1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2ABF-B6C9-4D56-8DE6-91A2DC4F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0B729-7100-424C-9AC2-0E7DFA0BC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B246E-0853-4900-AE5A-53CCEF72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1DA-D935-4AC9-ADBF-77A6173360BB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DCBC7-2E4A-4506-9F18-7B021BBF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A0864-BE27-480D-B7E3-2FBA2B8E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9EF3-0184-4762-A120-F9754DB1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54ADA-442F-4D5C-A3B7-9D1236295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EB781-D265-4B8C-A0EC-5A5258BA6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EB0DB-35B9-4012-A3D1-C5C5E24C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1DA-D935-4AC9-ADBF-77A6173360BB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36C10-F3B5-425C-B46D-D8FC9BCD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DF34F-0861-4D39-A1AB-25E2C809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9EF3-0184-4762-A120-F9754DB1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3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880B-DDB6-4381-AC42-E606486CE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C46A5-38F6-43D1-B3D0-B589D5C3A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91C4B-E169-4A86-8CEC-D6572D9B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1DA-D935-4AC9-ADBF-77A6173360BB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0021-4761-4560-A07D-744ADA00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72D75-ADB1-4BF5-93A2-CAA63FB2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9EF3-0184-4762-A120-F9754DB1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7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8938-015F-4984-BAC1-C122E98F0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50B76-C712-4AB2-8533-436DD33FE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BB911-CF4E-4263-8A77-713F0D7C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1DA-D935-4AC9-ADBF-77A6173360BB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CAA02-3825-4536-8E1F-59B7C85A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68CD2-AF13-435E-8380-0370DCCB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9EF3-0184-4762-A120-F9754DB1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4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92A8-E47F-44BE-8D67-B7742DB4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C63D9-6432-425A-A96F-893F3A5CE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0E463-2771-4F10-9ECB-A027D8BF8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39B46-3C2C-44C1-8DDC-4EE86E46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1DA-D935-4AC9-ADBF-77A6173360BB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1524C-FA60-40F0-AD62-1CF8E686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7C793-5EAF-4355-8135-ABE9A859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9EF3-0184-4762-A120-F9754DB1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3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730B-9750-4565-867C-6009A960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197DD-EB30-4067-942F-47EDF3AAC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3CE35-AB05-4339-9E6D-5E992D77C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31280-C485-4C6D-9764-29526A725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537D3-C2CF-4C88-97B3-593E74EB5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DAB5F-10D7-4284-A115-3D068843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1DA-D935-4AC9-ADBF-77A6173360BB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590BA-C426-40B4-868C-1607E0255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1EC7C-2431-4151-9FDA-49502B92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9EF3-0184-4762-A120-F9754DB1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9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E074A-41D2-43DF-8441-7B44CBB9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55D361-A1FE-41C2-9A05-3114ECAA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1DA-D935-4AC9-ADBF-77A6173360BB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4923B-CFF9-4867-B287-7280AD48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37B8A-8E74-4D93-950A-AE3175DA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9EF3-0184-4762-A120-F9754DB1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2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0E529-9A8D-48D1-B815-A60A3162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1DA-D935-4AC9-ADBF-77A6173360BB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C95A49-6870-4C04-8CEB-D133F432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1F622-D192-477C-9E7E-12683548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9EF3-0184-4762-A120-F9754DB1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2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197B-ECA2-4D6C-B142-16CE7DB8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0D32D-6FB2-4B1B-8917-802A75641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D39D0-2CC0-4600-94F9-2EC743963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194AC-6C97-4458-BD25-58A7EF3A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1DA-D935-4AC9-ADBF-77A6173360BB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68FDB-7128-4C03-89FC-461B9B3CC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B2E5C-905F-4683-AAF2-F3C3837F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9EF3-0184-4762-A120-F9754DB1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3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FA47-6A47-49CB-A3F6-260F3079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000F8-9B93-4D08-87B9-DCF413764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91A7A-20EE-467C-ADCA-6E2759C25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D1609-6D62-4896-A84A-D46A2003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1DA-D935-4AC9-ADBF-77A6173360BB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E310D-0DDE-4E8C-A42A-0E9EA87E4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F2C0E-D6BF-41BF-AC44-97CF13B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9EF3-0184-4762-A120-F9754DB1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5ABD65-F8E0-45CA-B1E6-7197E75C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83B2-C6FA-44F9-92F9-57F8D3CCF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BFE2C-28D0-4D8E-B86E-361CFCEAF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B1DA-D935-4AC9-ADBF-77A6173360BB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1FD27-0627-4264-BD8B-BB2B5BB9E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77D87-5AF5-4F2E-829F-21182E338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39EF3-0184-4762-A120-F9754DB1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7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5973-4293-4630-91DD-78253B193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 Calculus 12</a:t>
            </a:r>
            <a:br>
              <a:rPr lang="en-US" dirty="0"/>
            </a:br>
            <a:r>
              <a:rPr lang="en-US" dirty="0"/>
              <a:t>Ch7 Review</a:t>
            </a:r>
            <a:br>
              <a:rPr lang="en-US" dirty="0"/>
            </a:br>
            <a:r>
              <a:rPr lang="en-US" dirty="0"/>
              <a:t>Exponents and Logarithms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7ED91-3D08-4A5F-A827-DAA32651E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8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18597-6845-4849-8FA7-97331BF2F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61" y="204729"/>
            <a:ext cx="10511463" cy="9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2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BFDA-304E-4A91-8F3A-920840FA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778E5-3BFB-4B5B-B194-A05D9789D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A108E-407D-4177-A3F4-6B9F0FAE3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61" y="223787"/>
            <a:ext cx="9203089" cy="13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34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1CD4-18EE-499C-8502-78133A9E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9C6F8-BC7C-48C6-9F19-8C05BA4DB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BA66C-64F8-4F2A-BC54-1F02001B8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54" y="114142"/>
            <a:ext cx="8662161" cy="411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4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ADC46-47C2-4F16-8E3B-C4B15372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6D5B5-F643-4696-906B-3CE637424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8AB15-17BA-4C54-BA2E-009CDD45E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85" y="156900"/>
            <a:ext cx="8804818" cy="57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7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B053-B317-4E1C-BC97-86A29445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9F9AC-D4D4-40EC-834A-F8E6C2827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8944F-EF42-459A-BC0E-2F17F3109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73" y="233160"/>
            <a:ext cx="9813191" cy="40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57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466E-E894-40CD-A42C-B1F18548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1439-1BA3-41F8-AAD3-235F46674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95745-8231-40EB-9001-976C4CEF1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70" y="0"/>
            <a:ext cx="10666499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1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15EC-CC67-4C2C-BE78-F503BB66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8AC4F-002A-4737-8936-008E776B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87ADD-FBE8-4BF1-9343-1864F12D0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48" y="237894"/>
            <a:ext cx="8389074" cy="439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4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FA28-AE5D-42B3-9D82-0B42810D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AD27-35E5-4C5A-B66A-D18C5CE2C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C8671-D524-4AEC-9D08-132EC310D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2" y="176044"/>
            <a:ext cx="7039238" cy="44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3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B275-9E2C-448A-B232-2822D191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F77CD-3F9E-4471-B085-685A4288B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F1458-C983-489A-A5AA-A3BA879FC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11" y="90336"/>
            <a:ext cx="7318367" cy="35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64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24F08-990C-447C-A350-F3E33E5A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3F374-C6A9-4F5A-B33C-E4D53B968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7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5EB29-9E4F-4E87-9924-1B2357E92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24" y="252303"/>
            <a:ext cx="11687823" cy="19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5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5B5A-041B-4847-8466-CEB58101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E0F4D-6044-488C-BF7A-9773ECA92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F3B044-0F28-4D42-B165-117A609C7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19" y="137944"/>
            <a:ext cx="3705356" cy="47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96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2A73-FF57-41F3-8792-E73600D7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9A932-CB2F-4039-BEF3-5A0B37850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EEDF0-937C-4AEA-A284-F0AD4AF7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10" y="104625"/>
            <a:ext cx="11605788" cy="27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57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6721-6545-4C69-B48B-EAA41101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266-4C9F-4884-A4B2-9E1EF5657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5553B-B972-4F15-9C29-5FBDD61D2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7" y="0"/>
            <a:ext cx="12016348" cy="18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14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BFB7-2FB0-41DD-BBE2-130585BC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DDD8D-09F2-43E5-90B0-14AE5E0C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3B8F5-F5D1-469F-9BDE-A58CF5149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2" y="185650"/>
            <a:ext cx="11616407" cy="151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30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717B-2605-4F1B-BEB3-30BCB9F4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B8056-DF64-409A-816F-378F4B568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55C8A-E6BC-4068-95F0-DC1FFBDD1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74" y="171258"/>
            <a:ext cx="10406614" cy="36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61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7FF4-7A2D-455A-8311-9678FB62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CEC48-FCED-4B5F-B3C4-99777FF4D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88DD6-BAC1-49DE-8EC9-DBCE5F14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31" y="223673"/>
            <a:ext cx="11217934" cy="28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57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BF85-CF73-414A-9C32-B0186D5F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D063C-A682-458F-B88D-07B2602E1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88C83-CAB7-4253-B2CA-CB9EF0A3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9" y="99835"/>
            <a:ext cx="8558645" cy="35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67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A150-63F8-40CA-86AE-3050D8281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1EE6-1070-4E2F-B8D4-B89E7E9E1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3F81A-2C3C-4A0B-A76C-E392131A5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11" y="118894"/>
            <a:ext cx="9396864" cy="350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98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4D98D-AF3B-49F6-AD60-CEBB9DD9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404C7-5C74-43A6-B6AF-C62D752B5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C199E-6148-4A9A-849D-7B08F39C1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81" y="0"/>
            <a:ext cx="8578873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52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D3F9-5FEF-47EE-922E-03E03D6F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4E1FF-F9F5-4F1A-9B7E-408FF4E8D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A510B-2572-4C95-BEC5-A4D2CDA3D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98" y="152262"/>
            <a:ext cx="7601227" cy="376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83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43D5-42D1-4AF2-A699-911D3E21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580F-35F9-4810-B2BF-8710DDB2E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716FDE-7827-418C-B45F-D4C41BD3F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80" y="90252"/>
            <a:ext cx="6967977" cy="474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4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E033-0496-4F25-9C6A-80D275CF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DF63B-1D0A-4BD3-9D0C-9302A49FB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3E5F2-9CC8-4564-9C39-B153A9193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75" y="104624"/>
            <a:ext cx="8180640" cy="35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02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E230-F40D-4874-A47F-379FBC8E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3BF0-BABF-4F27-ACEA-47E2EE8CE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6FCB8-FB1D-4B65-A20A-FAD95195A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60" y="152167"/>
            <a:ext cx="7175837" cy="51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31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3830-A993-449F-9808-EEE9D2D2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B4666-67FC-4193-85A8-58F182A2D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755A2-32ED-4287-8666-1264F7BAD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70" y="218870"/>
            <a:ext cx="5524730" cy="49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15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C8F367-3E1B-4A98-9FCF-0599E2C8B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27" y="209489"/>
            <a:ext cx="7053809" cy="183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32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031C4-30EC-4354-A9BE-55801690A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DDF3C-5C55-4D0C-ABBC-9BCA02D2D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DE736-0473-4875-A067-BA2DEF4C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66" y="247510"/>
            <a:ext cx="6338624" cy="37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91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9721-1EC4-4618-A892-C27467EDA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0D193-1FAD-40CE-B2E2-08354410F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28AA5-C93F-43C5-9F95-94B73F5CD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06" y="0"/>
            <a:ext cx="5338993" cy="538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75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9FC0-65DB-4D17-B64C-BAF29A48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EB2AD-A0EB-4CE7-BD48-3CBE36A37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42D1B-3063-41DC-8E59-17EFB6C68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19" y="218854"/>
            <a:ext cx="3905406" cy="55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23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2D87-E1F1-427A-A6CC-E1DDC46B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F7AA6-F2C3-4853-89DC-CDDD60F46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2973F-34F3-42DF-AF3A-8E6011A39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34" y="109308"/>
            <a:ext cx="3133866" cy="50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47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22F89-5A80-4421-B289-0A963403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D438C-2FED-4668-8BEC-1B3E86E48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B43F9-25E5-4625-82CE-1AAAC2A91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25" y="133192"/>
            <a:ext cx="10270969" cy="3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7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CFAF-6CCB-4EC4-9E25-8078AE65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038C4-FD23-46AD-9A56-A371F7A44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CA9F2-CBA8-4BFA-9E7D-F22E26E2E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1" y="76048"/>
            <a:ext cx="9555682" cy="303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03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3AC82-2065-4CFE-AA27-9E9D778F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0AE1D-06FC-47E2-8ACB-412DED364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FF9CD-C9F0-4B45-B65D-B73389D67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90" y="214152"/>
            <a:ext cx="7067533" cy="43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5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7522-C037-44EA-8288-F20FF904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E528-4EDF-4515-BBA4-CC403733B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F17E5-6A28-470E-95EB-A91599848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2" y="142735"/>
            <a:ext cx="9257813" cy="309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10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7E53-18EF-4589-9BD7-25E34187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8BF85-DE2A-40EB-80A1-F4B7B2480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45ECA-21F3-4090-AB60-39ACB7017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65" y="161770"/>
            <a:ext cx="9801660" cy="34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74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40371-872C-4870-B506-393A8D7E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DBBC8-79A4-4082-97F3-8B81A368B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FA3EA-A140-4BC1-834C-8760D3D57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41" y="209410"/>
            <a:ext cx="9606409" cy="300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39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DF19-7099-480F-AE81-19E19CC4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9FBC-608F-4E54-930B-3179C7D71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00B76-8F5D-4096-A584-ECC76025A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5" y="152234"/>
            <a:ext cx="5968574" cy="34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98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0D41-3780-4C79-AB10-EA6AF516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22CBA-7D79-4E14-AFD4-7966E9795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2E469-342F-4C40-9B82-8081010DD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03" y="76049"/>
            <a:ext cx="5776226" cy="44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39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0AF8-3137-486D-A27F-89B9C27E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325F9-5E4D-4979-8EFC-8520006FC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0DD2A-3088-4F75-8133-2A03F99A1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6" y="266474"/>
            <a:ext cx="5277059" cy="57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053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E37-5269-4468-8E71-CDF1C2E9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63EA3-6EC9-4E31-9265-2D08E8489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1CC4B-DE33-4843-9BD3-0C62D0494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74" y="237921"/>
            <a:ext cx="6148625" cy="52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B06A-A42C-4382-907D-5D8200B7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0B70-FC2B-49AE-B942-811FB0A75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BDEDA-8718-4ECC-A8E1-CF4CE02C7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6" y="218796"/>
            <a:ext cx="4615059" cy="653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8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B8C42-2F49-4285-89AB-8EE9A7B9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039E-D18F-4728-8913-56F152AA9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3B262-717C-454C-B3C7-0B805E1DE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57" y="185581"/>
            <a:ext cx="7253593" cy="37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45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1FAB-C37C-4906-B2B3-8C331F62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D668-6638-412B-BCB3-779EE15C1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3C648-D4A1-4A85-8BE2-B91B82004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88" y="180835"/>
            <a:ext cx="5994510" cy="421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926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02839-FC33-48EB-B1C5-C6273D5B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3CC9-4426-4339-BF1E-D586EBDFD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682C9-E676-403B-BF39-9CBEEB21F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1" y="161672"/>
            <a:ext cx="6377294" cy="52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3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F027C-A701-4F28-BB9F-FAC4EF81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C54C-1F32-4CFD-8065-603720F5D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C48B5-0E4C-4014-BEF5-76638818D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75" y="99860"/>
            <a:ext cx="9163525" cy="293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843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57A8-369F-4DF0-8178-D66CAE4E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94FAA-C35D-4765-AD51-C378A0591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A064A-1C12-4F1B-8C48-BFC7CA3B3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2" y="109367"/>
            <a:ext cx="7164665" cy="38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677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BA9E-E975-484D-A5D9-ED261A93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C35F3-D2F4-4C1A-9EE3-173421DF1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D5F34-78A1-4E84-959A-733DFAB3B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08" y="161779"/>
            <a:ext cx="6729642" cy="42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715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24F2-B061-4B43-9C34-ED81B21B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51E48-0005-4C73-9D24-06AEB409C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32C97-3B21-460D-A9A2-7DADDFD43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73" y="95000"/>
            <a:ext cx="8239552" cy="48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02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4615-4853-4224-B70B-E958E570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7514A-E910-439D-B3C2-3E5D3FE14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F991E-CB4D-4C95-826C-19433F528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26" y="237912"/>
            <a:ext cx="5304769" cy="47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072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A5C5-74B8-4581-99A7-F9418A455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40EB3-7FD6-4021-8F76-5B4F5F74E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C83B8-223E-4772-9111-27042007F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2" y="185681"/>
            <a:ext cx="10920217" cy="16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035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B300-C8E3-4D9E-8A62-4B4FBC44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902C3-CCC8-4797-93ED-E28BCDD35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AC45E-773B-4246-8A63-3C92AB389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95" y="261794"/>
            <a:ext cx="6152212" cy="457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957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263E-5BB5-4E80-AF5F-0F362D5B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2A86F-6138-4419-A229-40A71EC03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9BC57-8A12-4B94-B717-6BAC52A7C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68" y="104628"/>
            <a:ext cx="11488420" cy="27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629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3FC9-43DD-4392-B728-CE8F4339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FD8B4-1A64-4291-A185-2816C8B5E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16461-DD68-49A4-B2A7-9BC20EA4A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6" y="123667"/>
            <a:ext cx="11489629" cy="33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31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234F7-FB68-4D0B-B12C-952B25B7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463B-D25F-4893-91C1-D3D30C431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A3273-6BC4-4162-92F6-D61D4C8C6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66" y="171280"/>
            <a:ext cx="11214558" cy="33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267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1AD8-7DF7-4A61-9E43-DE075641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0819-D814-4849-803B-8C28B6079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5C3B8-EAF9-445C-965E-0E5D11DE0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25" y="223653"/>
            <a:ext cx="10864725" cy="36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5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AD1A-D407-4220-9C1F-A2001B30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DA200-43CA-4116-B6CE-AED87F40F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41389-342C-497F-8333-3213DBA79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" y="-1"/>
            <a:ext cx="3781557" cy="53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490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EBD7-CE9D-4C8A-B47C-5A176485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630F6-FB80-4F8A-A660-70A233175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4DE8C-68AF-41AD-BE6E-40B0E9B0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33" y="123581"/>
            <a:ext cx="11166402" cy="44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925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316CC-719E-47FC-94F2-FF8A3C2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8524E-2D7D-4BF7-95A6-8F5030F8D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B2041-2738-4473-AD6F-8B000A2B7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64" y="176017"/>
            <a:ext cx="11471477" cy="37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027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98FB-CB87-4120-B0A9-E2C471F0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B1AF1-2FC7-461A-B25B-8B8A4275C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05B7A-58FC-4F21-A4D8-46BFDEF04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2" y="199869"/>
            <a:ext cx="11488765" cy="32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08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838B-60DF-4E86-B0BF-CD471654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8E30-54CB-4EC7-A02D-0229205C9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FB75E-89EA-482B-AE5E-C172D0DAF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74" y="247579"/>
            <a:ext cx="10185721" cy="163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014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2B37-2E79-42C2-A342-CA3404A9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FD12C-A158-4907-B637-7C19FAC7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4E014F-25D1-4794-B7AF-24C321BB8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87" y="223661"/>
            <a:ext cx="11636396" cy="34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01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59C9-E2CA-47C5-BF44-16C49D44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0FC48-323C-4985-AF19-16CA81004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2D577-2A16-4325-A892-F59AB3622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06" y="109342"/>
            <a:ext cx="11269217" cy="3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51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3D752-4CC1-487C-B777-F69A8F34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81568-233B-4D96-84E8-D88EF10D4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21BBD-0090-4424-A00F-AFAB715B9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09" y="0"/>
            <a:ext cx="11187716" cy="66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611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F4192B-0F7F-459E-92ED-15523EA2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22" y="166280"/>
            <a:ext cx="9087427" cy="641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112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FEEC-3712-44C1-80A5-2D1B2D5D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49CBB-67A6-4847-B942-FC310E2BF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0886D-FFC9-4A06-B213-DF7208471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89" y="223770"/>
            <a:ext cx="10279937" cy="13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174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9C08-6B06-4AA0-A5F8-1FA39309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8EFD0-2296-4A5B-888A-649CE7CC0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5C9E1-FEF2-4338-9C93-041DFF218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59" y="323802"/>
            <a:ext cx="9364382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9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0083-A21F-4C67-8E47-930DCCD0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74750-6605-4F83-8E69-D8B64183D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39208-DECB-416A-ADD7-B063EB7A7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65" y="257175"/>
            <a:ext cx="4399438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70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A59F-2D65-495D-A795-6D5DF076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4113B-0805-4DCD-A683-0AC18A0DE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3F5DB-206B-4FE6-A4B1-C21EA9149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72" y="123651"/>
            <a:ext cx="10158978" cy="31276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52676-FBC0-4C30-92ED-DA752D57D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4" y="3243000"/>
            <a:ext cx="4667901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680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6647-C787-4340-AF7D-9DE20DEBC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7BC4E-80A2-47BA-B1E5-64D1A96D8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9435E-EB52-448C-827D-9015B8368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10" y="257074"/>
            <a:ext cx="8534915" cy="16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405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3FD40-2CF1-4AB6-8F82-CE79F05A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4B421-94E3-4C35-B1E0-7CC7F8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D17B0-9202-4A55-9489-968050D23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92" y="214270"/>
            <a:ext cx="11976019" cy="8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6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AD1AD-275F-4445-87A3-443C8F1DA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C7FAC-DA8B-4251-9F8B-42EF3F676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A739D-BF58-40B8-90C6-DE7617D76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25" y="233115"/>
            <a:ext cx="4696025" cy="580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B9D80-6546-4D75-9A46-1EFA9936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4F39-449E-44DF-9724-F1F5D773F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B28EF-D544-440B-8F84-EAFE9278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61" y="-1"/>
            <a:ext cx="1119523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7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6" ma:contentTypeDescription="Create a new document." ma:contentTypeScope="" ma:versionID="54bd44896cfccb1475f10c267e8c7d46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d6e0930fe37cb96454f944250911edb2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_activity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D27FFA0E-D120-4C36-8CF5-D96128D83D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EEE83D-B63F-4E9D-B125-CA25A9C1AE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B8A49E-D07D-40D2-8DFF-AD5EAD25745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592969b-b9e0-4bc7-baa3-fba5b5725717"/>
    <ds:schemaRef ds:uri="http://purl.org/dc/terms/"/>
    <ds:schemaRef ds:uri="d00fb86e-a52e-4f2f-9300-62c8872f870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</Words>
  <Application>Microsoft Office PowerPoint</Application>
  <PresentationFormat>Widescreen</PresentationFormat>
  <Paragraphs>1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Calibri Light</vt:lpstr>
      <vt:lpstr>Office Theme</vt:lpstr>
      <vt:lpstr>Pre Calculus 12 Ch7 Review Exponents and 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 Calculus 12 Ch7 Review Exponents and Logarithms</dc:title>
  <dc:creator>Danny Young</dc:creator>
  <cp:lastModifiedBy>Danny Young</cp:lastModifiedBy>
  <cp:revision>1</cp:revision>
  <dcterms:created xsi:type="dcterms:W3CDTF">2022-12-30T04:29:09Z</dcterms:created>
  <dcterms:modified xsi:type="dcterms:W3CDTF">2022-12-30T05:32:10Z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